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ppt/diagrams/data58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8.xml" ContentType="application/vnd.ms-office.drawingml.diagramDrawing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diagrams/data59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9.xml" ContentType="application/vnd.ms-office.drawingml.diagramDrawing+xml"/>
  <Override PartName="/ppt/diagrams/data60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60.xml" ContentType="application/vnd.ms-office.drawingml.diagramDrawing+xml"/>
  <Override PartName="/ppt/diagrams/data61.xml" ContentType="application/vnd.openxmlformats-officedocument.drawingml.diagramData+xml"/>
  <Override PartName="/ppt/diagrams/layout61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1.xml" ContentType="application/vnd.openxmlformats-officedocument.drawingml.diagramColors+xml"/>
  <Override PartName="/ppt/diagrams/drawing61.xml" ContentType="application/vnd.ms-office.drawingml.diagramDrawing+xml"/>
  <Override PartName="/ppt/diagrams/data62.xml" ContentType="application/vnd.openxmlformats-officedocument.drawingml.diagramData+xml"/>
  <Override PartName="/ppt/diagrams/layout62.xml" ContentType="application/vnd.openxmlformats-officedocument.drawingml.diagramLayout+xml"/>
  <Override PartName="/ppt/diagrams/quickStyle62.xml" ContentType="application/vnd.openxmlformats-officedocument.drawingml.diagramStyle+xml"/>
  <Override PartName="/ppt/diagrams/colors62.xml" ContentType="application/vnd.openxmlformats-officedocument.drawingml.diagramColors+xml"/>
  <Override PartName="/ppt/diagrams/drawing62.xml" ContentType="application/vnd.ms-office.drawingml.diagramDrawing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diagrams/data63.xml" ContentType="application/vnd.openxmlformats-officedocument.drawingml.diagramData+xml"/>
  <Override PartName="/ppt/diagrams/layout63.xml" ContentType="application/vnd.openxmlformats-officedocument.drawingml.diagramLayout+xml"/>
  <Override PartName="/ppt/diagrams/quickStyle63.xml" ContentType="application/vnd.openxmlformats-officedocument.drawingml.diagramStyle+xml"/>
  <Override PartName="/ppt/diagrams/colors63.xml" ContentType="application/vnd.openxmlformats-officedocument.drawingml.diagramColors+xml"/>
  <Override PartName="/ppt/diagrams/drawing63.xml" ContentType="application/vnd.ms-office.drawingml.diagramDrawing+xml"/>
  <Override PartName="/ppt/diagrams/data64.xml" ContentType="application/vnd.openxmlformats-officedocument.drawingml.diagramData+xml"/>
  <Override PartName="/ppt/diagrams/layout64.xml" ContentType="application/vnd.openxmlformats-officedocument.drawingml.diagramLayout+xml"/>
  <Override PartName="/ppt/diagrams/quickStyle64.xml" ContentType="application/vnd.openxmlformats-officedocument.drawingml.diagramStyle+xml"/>
  <Override PartName="/ppt/diagrams/colors64.xml" ContentType="application/vnd.openxmlformats-officedocument.drawingml.diagramColors+xml"/>
  <Override PartName="/ppt/diagrams/drawing64.xml" ContentType="application/vnd.ms-office.drawingml.diagramDrawing+xml"/>
  <Override PartName="/ppt/diagrams/data65.xml" ContentType="application/vnd.openxmlformats-officedocument.drawingml.diagramData+xml"/>
  <Override PartName="/ppt/diagrams/layout65.xml" ContentType="application/vnd.openxmlformats-officedocument.drawingml.diagramLayout+xml"/>
  <Override PartName="/ppt/diagrams/quickStyle65.xml" ContentType="application/vnd.openxmlformats-officedocument.drawingml.diagramStyle+xml"/>
  <Override PartName="/ppt/diagrams/colors65.xml" ContentType="application/vnd.openxmlformats-officedocument.drawingml.diagramColors+xml"/>
  <Override PartName="/ppt/diagrams/drawing65.xml" ContentType="application/vnd.ms-office.drawingml.diagramDrawing+xml"/>
  <Override PartName="/ppt/diagrams/data66.xml" ContentType="application/vnd.openxmlformats-officedocument.drawingml.diagramData+xml"/>
  <Override PartName="/ppt/diagrams/layout66.xml" ContentType="application/vnd.openxmlformats-officedocument.drawingml.diagramLayout+xml"/>
  <Override PartName="/ppt/diagrams/quickStyle66.xml" ContentType="application/vnd.openxmlformats-officedocument.drawingml.diagramStyle+xml"/>
  <Override PartName="/ppt/diagrams/colors66.xml" ContentType="application/vnd.openxmlformats-officedocument.drawingml.diagramColors+xml"/>
  <Override PartName="/ppt/diagrams/drawing66.xml" ContentType="application/vnd.ms-office.drawingml.diagramDrawing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diagrams/data67.xml" ContentType="application/vnd.openxmlformats-officedocument.drawingml.diagramData+xml"/>
  <Override PartName="/ppt/diagrams/layout67.xml" ContentType="application/vnd.openxmlformats-officedocument.drawingml.diagramLayout+xml"/>
  <Override PartName="/ppt/diagrams/quickStyle67.xml" ContentType="application/vnd.openxmlformats-officedocument.drawingml.diagramStyle+xml"/>
  <Override PartName="/ppt/diagrams/colors67.xml" ContentType="application/vnd.openxmlformats-officedocument.drawingml.diagramColors+xml"/>
  <Override PartName="/ppt/diagrams/drawing67.xml" ContentType="application/vnd.ms-office.drawingml.diagramDrawing+xml"/>
  <Override PartName="/ppt/diagrams/data68.xml" ContentType="application/vnd.openxmlformats-officedocument.drawingml.diagramData+xml"/>
  <Override PartName="/ppt/diagrams/layout68.xml" ContentType="application/vnd.openxmlformats-officedocument.drawingml.diagramLayout+xml"/>
  <Override PartName="/ppt/diagrams/quickStyle68.xml" ContentType="application/vnd.openxmlformats-officedocument.drawingml.diagramStyle+xml"/>
  <Override PartName="/ppt/diagrams/colors68.xml" ContentType="application/vnd.openxmlformats-officedocument.drawingml.diagramColors+xml"/>
  <Override PartName="/ppt/diagrams/drawing68.xml" ContentType="application/vnd.ms-office.drawingml.diagramDrawing+xml"/>
  <Override PartName="/ppt/diagrams/data69.xml" ContentType="application/vnd.openxmlformats-officedocument.drawingml.diagramData+xml"/>
  <Override PartName="/ppt/diagrams/layout69.xml" ContentType="application/vnd.openxmlformats-officedocument.drawingml.diagramLayout+xml"/>
  <Override PartName="/ppt/diagrams/quickStyle69.xml" ContentType="application/vnd.openxmlformats-officedocument.drawingml.diagramStyle+xml"/>
  <Override PartName="/ppt/diagrams/colors69.xml" ContentType="application/vnd.openxmlformats-officedocument.drawingml.diagramColors+xml"/>
  <Override PartName="/ppt/diagrams/drawing69.xml" ContentType="application/vnd.ms-office.drawingml.diagramDrawing+xml"/>
  <Override PartName="/ppt/diagrams/data70.xml" ContentType="application/vnd.openxmlformats-officedocument.drawingml.diagramData+xml"/>
  <Override PartName="/ppt/diagrams/layout70.xml" ContentType="application/vnd.openxmlformats-officedocument.drawingml.diagramLayout+xml"/>
  <Override PartName="/ppt/diagrams/quickStyle70.xml" ContentType="application/vnd.openxmlformats-officedocument.drawingml.diagramStyle+xml"/>
  <Override PartName="/ppt/diagrams/colors70.xml" ContentType="application/vnd.openxmlformats-officedocument.drawingml.diagramColors+xml"/>
  <Override PartName="/ppt/diagrams/drawing70.xml" ContentType="application/vnd.ms-office.drawingml.diagramDrawing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diagrams/data71.xml" ContentType="application/vnd.openxmlformats-officedocument.drawingml.diagramData+xml"/>
  <Override PartName="/ppt/diagrams/layout71.xml" ContentType="application/vnd.openxmlformats-officedocument.drawingml.diagramLayout+xml"/>
  <Override PartName="/ppt/diagrams/quickStyle71.xml" ContentType="application/vnd.openxmlformats-officedocument.drawingml.diagramStyle+xml"/>
  <Override PartName="/ppt/diagrams/colors71.xml" ContentType="application/vnd.openxmlformats-officedocument.drawingml.diagramColors+xml"/>
  <Override PartName="/ppt/diagrams/drawing71.xml" ContentType="application/vnd.ms-office.drawingml.diagramDrawing+xml"/>
  <Override PartName="/ppt/diagrams/data72.xml" ContentType="application/vnd.openxmlformats-officedocument.drawingml.diagramData+xml"/>
  <Override PartName="/ppt/diagrams/layout72.xml" ContentType="application/vnd.openxmlformats-officedocument.drawingml.diagramLayout+xml"/>
  <Override PartName="/ppt/diagrams/quickStyle72.xml" ContentType="application/vnd.openxmlformats-officedocument.drawingml.diagramStyle+xml"/>
  <Override PartName="/ppt/diagrams/colors72.xml" ContentType="application/vnd.openxmlformats-officedocument.drawingml.diagramColors+xml"/>
  <Override PartName="/ppt/diagrams/drawing72.xml" ContentType="application/vnd.ms-office.drawingml.diagramDrawing+xml"/>
  <Override PartName="/ppt/diagrams/data73.xml" ContentType="application/vnd.openxmlformats-officedocument.drawingml.diagramData+xml"/>
  <Override PartName="/ppt/diagrams/layout73.xml" ContentType="application/vnd.openxmlformats-officedocument.drawingml.diagramLayout+xml"/>
  <Override PartName="/ppt/diagrams/quickStyle73.xml" ContentType="application/vnd.openxmlformats-officedocument.drawingml.diagramStyle+xml"/>
  <Override PartName="/ppt/diagrams/colors73.xml" ContentType="application/vnd.openxmlformats-officedocument.drawingml.diagramColors+xml"/>
  <Override PartName="/ppt/diagrams/drawing73.xml" ContentType="application/vnd.ms-office.drawingml.diagramDrawing+xml"/>
  <Override PartName="/ppt/diagrams/data74.xml" ContentType="application/vnd.openxmlformats-officedocument.drawingml.diagramData+xml"/>
  <Override PartName="/ppt/diagrams/layout74.xml" ContentType="application/vnd.openxmlformats-officedocument.drawingml.diagramLayout+xml"/>
  <Override PartName="/ppt/diagrams/quickStyle74.xml" ContentType="application/vnd.openxmlformats-officedocument.drawingml.diagramStyle+xml"/>
  <Override PartName="/ppt/diagrams/colors74.xml" ContentType="application/vnd.openxmlformats-officedocument.drawingml.diagramColors+xml"/>
  <Override PartName="/ppt/diagrams/drawing74.xml" ContentType="application/vnd.ms-office.drawingml.diagramDrawing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diagrams/data75.xml" ContentType="application/vnd.openxmlformats-officedocument.drawingml.diagramData+xml"/>
  <Override PartName="/ppt/diagrams/layout75.xml" ContentType="application/vnd.openxmlformats-officedocument.drawingml.diagramLayout+xml"/>
  <Override PartName="/ppt/diagrams/quickStyle75.xml" ContentType="application/vnd.openxmlformats-officedocument.drawingml.diagramStyle+xml"/>
  <Override PartName="/ppt/diagrams/colors75.xml" ContentType="application/vnd.openxmlformats-officedocument.drawingml.diagramColors+xml"/>
  <Override PartName="/ppt/diagrams/drawing75.xml" ContentType="application/vnd.ms-office.drawingml.diagramDrawing+xml"/>
  <Override PartName="/ppt/diagrams/data76.xml" ContentType="application/vnd.openxmlformats-officedocument.drawingml.diagramData+xml"/>
  <Override PartName="/ppt/diagrams/layout76.xml" ContentType="application/vnd.openxmlformats-officedocument.drawingml.diagramLayout+xml"/>
  <Override PartName="/ppt/diagrams/quickStyle76.xml" ContentType="application/vnd.openxmlformats-officedocument.drawingml.diagramStyle+xml"/>
  <Override PartName="/ppt/diagrams/colors76.xml" ContentType="application/vnd.openxmlformats-officedocument.drawingml.diagramColors+xml"/>
  <Override PartName="/ppt/diagrams/drawing76.xml" ContentType="application/vnd.ms-office.drawingml.diagramDrawing+xml"/>
  <Override PartName="/ppt/diagrams/data77.xml" ContentType="application/vnd.openxmlformats-officedocument.drawingml.diagramData+xml"/>
  <Override PartName="/ppt/diagrams/layout77.xml" ContentType="application/vnd.openxmlformats-officedocument.drawingml.diagramLayout+xml"/>
  <Override PartName="/ppt/diagrams/quickStyle77.xml" ContentType="application/vnd.openxmlformats-officedocument.drawingml.diagramStyle+xml"/>
  <Override PartName="/ppt/diagrams/colors77.xml" ContentType="application/vnd.openxmlformats-officedocument.drawingml.diagramColors+xml"/>
  <Override PartName="/ppt/diagrams/drawing77.xml" ContentType="application/vnd.ms-office.drawingml.diagramDrawing+xml"/>
  <Override PartName="/ppt/diagrams/data78.xml" ContentType="application/vnd.openxmlformats-officedocument.drawingml.diagramData+xml"/>
  <Override PartName="/ppt/diagrams/layout78.xml" ContentType="application/vnd.openxmlformats-officedocument.drawingml.diagramLayout+xml"/>
  <Override PartName="/ppt/diagrams/quickStyle78.xml" ContentType="application/vnd.openxmlformats-officedocument.drawingml.diagramStyle+xml"/>
  <Override PartName="/ppt/diagrams/colors78.xml" ContentType="application/vnd.openxmlformats-officedocument.drawingml.diagramColors+xml"/>
  <Override PartName="/ppt/diagrams/drawing78.xml" ContentType="application/vnd.ms-office.drawingml.diagramDrawing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diagrams/data79.xml" ContentType="application/vnd.openxmlformats-officedocument.drawingml.diagramData+xml"/>
  <Override PartName="/ppt/diagrams/layout79.xml" ContentType="application/vnd.openxmlformats-officedocument.drawingml.diagramLayout+xml"/>
  <Override PartName="/ppt/diagrams/quickStyle79.xml" ContentType="application/vnd.openxmlformats-officedocument.drawingml.diagramStyle+xml"/>
  <Override PartName="/ppt/diagrams/colors79.xml" ContentType="application/vnd.openxmlformats-officedocument.drawingml.diagramColors+xml"/>
  <Override PartName="/ppt/diagrams/drawing79.xml" ContentType="application/vnd.ms-office.drawingml.diagramDrawing+xml"/>
  <Override PartName="/ppt/diagrams/data80.xml" ContentType="application/vnd.openxmlformats-officedocument.drawingml.diagramData+xml"/>
  <Override PartName="/ppt/diagrams/layout80.xml" ContentType="application/vnd.openxmlformats-officedocument.drawingml.diagramLayout+xml"/>
  <Override PartName="/ppt/diagrams/quickStyle80.xml" ContentType="application/vnd.openxmlformats-officedocument.drawingml.diagramStyle+xml"/>
  <Override PartName="/ppt/diagrams/colors80.xml" ContentType="application/vnd.openxmlformats-officedocument.drawingml.diagramColors+xml"/>
  <Override PartName="/ppt/diagrams/drawing80.xml" ContentType="application/vnd.ms-office.drawingml.diagramDrawing+xml"/>
  <Override PartName="/ppt/diagrams/data81.xml" ContentType="application/vnd.openxmlformats-officedocument.drawingml.diagramData+xml"/>
  <Override PartName="/ppt/diagrams/layout81.xml" ContentType="application/vnd.openxmlformats-officedocument.drawingml.diagramLayout+xml"/>
  <Override PartName="/ppt/diagrams/quickStyle81.xml" ContentType="application/vnd.openxmlformats-officedocument.drawingml.diagramStyle+xml"/>
  <Override PartName="/ppt/diagrams/colors81.xml" ContentType="application/vnd.openxmlformats-officedocument.drawingml.diagramColors+xml"/>
  <Override PartName="/ppt/diagrams/drawing81.xml" ContentType="application/vnd.ms-office.drawingml.diagramDrawing+xml"/>
  <Override PartName="/ppt/diagrams/data82.xml" ContentType="application/vnd.openxmlformats-officedocument.drawingml.diagramData+xml"/>
  <Override PartName="/ppt/diagrams/layout82.xml" ContentType="application/vnd.openxmlformats-officedocument.drawingml.diagramLayout+xml"/>
  <Override PartName="/ppt/diagrams/quickStyle82.xml" ContentType="application/vnd.openxmlformats-officedocument.drawingml.diagramStyle+xml"/>
  <Override PartName="/ppt/diagrams/colors82.xml" ContentType="application/vnd.openxmlformats-officedocument.drawingml.diagramColors+xml"/>
  <Override PartName="/ppt/diagrams/drawing82.xml" ContentType="application/vnd.ms-office.drawingml.diagramDrawing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diagrams/data83.xml" ContentType="application/vnd.openxmlformats-officedocument.drawingml.diagramData+xml"/>
  <Override PartName="/ppt/diagrams/layout83.xml" ContentType="application/vnd.openxmlformats-officedocument.drawingml.diagramLayout+xml"/>
  <Override PartName="/ppt/diagrams/quickStyle83.xml" ContentType="application/vnd.openxmlformats-officedocument.drawingml.diagramStyle+xml"/>
  <Override PartName="/ppt/diagrams/colors83.xml" ContentType="application/vnd.openxmlformats-officedocument.drawingml.diagramColors+xml"/>
  <Override PartName="/ppt/diagrams/drawing83.xml" ContentType="application/vnd.ms-office.drawingml.diagramDrawing+xml"/>
  <Override PartName="/ppt/diagrams/data84.xml" ContentType="application/vnd.openxmlformats-officedocument.drawingml.diagramData+xml"/>
  <Override PartName="/ppt/diagrams/layout84.xml" ContentType="application/vnd.openxmlformats-officedocument.drawingml.diagramLayout+xml"/>
  <Override PartName="/ppt/diagrams/quickStyle84.xml" ContentType="application/vnd.openxmlformats-officedocument.drawingml.diagramStyle+xml"/>
  <Override PartName="/ppt/diagrams/colors84.xml" ContentType="application/vnd.openxmlformats-officedocument.drawingml.diagramColors+xml"/>
  <Override PartName="/ppt/diagrams/drawing84.xml" ContentType="application/vnd.ms-office.drawingml.diagramDrawing+xml"/>
  <Override PartName="/ppt/diagrams/data85.xml" ContentType="application/vnd.openxmlformats-officedocument.drawingml.diagramData+xml"/>
  <Override PartName="/ppt/diagrams/layout85.xml" ContentType="application/vnd.openxmlformats-officedocument.drawingml.diagramLayout+xml"/>
  <Override PartName="/ppt/diagrams/quickStyle85.xml" ContentType="application/vnd.openxmlformats-officedocument.drawingml.diagramStyle+xml"/>
  <Override PartName="/ppt/diagrams/colors85.xml" ContentType="application/vnd.openxmlformats-officedocument.drawingml.diagramColors+xml"/>
  <Override PartName="/ppt/diagrams/drawing85.xml" ContentType="application/vnd.ms-office.drawingml.diagramDrawing+xml"/>
  <Override PartName="/ppt/diagrams/data86.xml" ContentType="application/vnd.openxmlformats-officedocument.drawingml.diagramData+xml"/>
  <Override PartName="/ppt/diagrams/layout86.xml" ContentType="application/vnd.openxmlformats-officedocument.drawingml.diagramLayout+xml"/>
  <Override PartName="/ppt/diagrams/quickStyle86.xml" ContentType="application/vnd.openxmlformats-officedocument.drawingml.diagramStyle+xml"/>
  <Override PartName="/ppt/diagrams/colors86.xml" ContentType="application/vnd.openxmlformats-officedocument.drawingml.diagramColors+xml"/>
  <Override PartName="/ppt/diagrams/drawing86.xml" ContentType="application/vnd.ms-office.drawingml.diagramDrawing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diagrams/data87.xml" ContentType="application/vnd.openxmlformats-officedocument.drawingml.diagramData+xml"/>
  <Override PartName="/ppt/diagrams/layout87.xml" ContentType="application/vnd.openxmlformats-officedocument.drawingml.diagramLayout+xml"/>
  <Override PartName="/ppt/diagrams/quickStyle87.xml" ContentType="application/vnd.openxmlformats-officedocument.drawingml.diagramStyle+xml"/>
  <Override PartName="/ppt/diagrams/colors87.xml" ContentType="application/vnd.openxmlformats-officedocument.drawingml.diagramColors+xml"/>
  <Override PartName="/ppt/diagrams/drawing87.xml" ContentType="application/vnd.ms-office.drawingml.diagramDrawing+xml"/>
  <Override PartName="/ppt/diagrams/data88.xml" ContentType="application/vnd.openxmlformats-officedocument.drawingml.diagramData+xml"/>
  <Override PartName="/ppt/diagrams/layout88.xml" ContentType="application/vnd.openxmlformats-officedocument.drawingml.diagramLayout+xml"/>
  <Override PartName="/ppt/diagrams/quickStyle88.xml" ContentType="application/vnd.openxmlformats-officedocument.drawingml.diagramStyle+xml"/>
  <Override PartName="/ppt/diagrams/colors88.xml" ContentType="application/vnd.openxmlformats-officedocument.drawingml.diagramColors+xml"/>
  <Override PartName="/ppt/diagrams/drawing88.xml" ContentType="application/vnd.ms-office.drawingml.diagramDrawing+xml"/>
  <Override PartName="/ppt/diagrams/data89.xml" ContentType="application/vnd.openxmlformats-officedocument.drawingml.diagramData+xml"/>
  <Override PartName="/ppt/diagrams/layout89.xml" ContentType="application/vnd.openxmlformats-officedocument.drawingml.diagramLayout+xml"/>
  <Override PartName="/ppt/diagrams/quickStyle89.xml" ContentType="application/vnd.openxmlformats-officedocument.drawingml.diagramStyle+xml"/>
  <Override PartName="/ppt/diagrams/colors89.xml" ContentType="application/vnd.openxmlformats-officedocument.drawingml.diagramColors+xml"/>
  <Override PartName="/ppt/diagrams/drawing89.xml" ContentType="application/vnd.ms-office.drawingml.diagramDrawing+xml"/>
  <Override PartName="/ppt/diagrams/data90.xml" ContentType="application/vnd.openxmlformats-officedocument.drawingml.diagramData+xml"/>
  <Override PartName="/ppt/diagrams/layout90.xml" ContentType="application/vnd.openxmlformats-officedocument.drawingml.diagramLayout+xml"/>
  <Override PartName="/ppt/diagrams/quickStyle90.xml" ContentType="application/vnd.openxmlformats-officedocument.drawingml.diagramStyle+xml"/>
  <Override PartName="/ppt/diagrams/colors90.xml" ContentType="application/vnd.openxmlformats-officedocument.drawingml.diagramColors+xml"/>
  <Override PartName="/ppt/diagrams/drawing9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5" r:id="rId6"/>
    <p:sldId id="266" r:id="rId7"/>
    <p:sldId id="267" r:id="rId8"/>
    <p:sldId id="261" r:id="rId9"/>
    <p:sldId id="262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0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29"/>
    <a:srgbClr val="CCCCFF"/>
    <a:srgbClr val="FF7979"/>
    <a:srgbClr val="FF5050"/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85027" autoAdjust="0"/>
  </p:normalViewPr>
  <p:slideViewPr>
    <p:cSldViewPr snapToGrid="0">
      <p:cViewPr varScale="1">
        <p:scale>
          <a:sx n="67" d="100"/>
          <a:sy n="67" d="100"/>
        </p:scale>
        <p:origin x="4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Relationship Id="rId6" Type="http://schemas.openxmlformats.org/officeDocument/2006/relationships/slide" Target="../slides/slide6.xml"/><Relationship Id="rId5" Type="http://schemas.openxmlformats.org/officeDocument/2006/relationships/slide" Target="../slides/slide7.xml"/><Relationship Id="rId4" Type="http://schemas.openxmlformats.org/officeDocument/2006/relationships/slide" Target="../slides/slide5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slide" Target="../slides/slide21.xml"/><Relationship Id="rId1" Type="http://schemas.openxmlformats.org/officeDocument/2006/relationships/slide" Target="../slides/slide23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slide" Target="../slides/slide26.xml"/><Relationship Id="rId1" Type="http://schemas.openxmlformats.org/officeDocument/2006/relationships/slide" Target="../slides/slide24.xml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hyperlink" Target="FICHE_COMPREHENSION_Ordo.pdf" TargetMode="External"/><Relationship Id="rId2" Type="http://schemas.openxmlformats.org/officeDocument/2006/relationships/hyperlink" Target="FICHE_COMPREHENSION_Avant_et_Apres.pdf" TargetMode="External"/><Relationship Id="rId1" Type="http://schemas.openxmlformats.org/officeDocument/2006/relationships/hyperlink" Target="FICHE_COMPREHENSION_Histoires_en_pagaille.pdf" TargetMode="External"/><Relationship Id="rId4" Type="http://schemas.openxmlformats.org/officeDocument/2006/relationships/hyperlink" Target="FICHE_COMPREHENSION_Cause_a_effet.pdf" TargetMode="External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hyperlink" Target="FICHE_COMPRENSION_Tableaux_a_double_entree_Maison.pdf" TargetMode="External"/><Relationship Id="rId2" Type="http://schemas.openxmlformats.org/officeDocument/2006/relationships/hyperlink" Target="FICHE_COMPREHENSION_Algorithme.pdf" TargetMode="External"/><Relationship Id="rId1" Type="http://schemas.openxmlformats.org/officeDocument/2006/relationships/hyperlink" Target="FICHE_COMPREHENSION_Jeu_de_devinettes.pdf" TargetMode="External"/><Relationship Id="rId5" Type="http://schemas.openxmlformats.org/officeDocument/2006/relationships/hyperlink" Target="FICHE_COMPREHENSION_trouve_qui_c_est.pdf" TargetMode="External"/><Relationship Id="rId4" Type="http://schemas.openxmlformats.org/officeDocument/2006/relationships/hyperlink" Target="FICHE_COMPREHENSION_Sudoku.pdf" TargetMode="External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23.xml.rels><?xml version="1.0" encoding="UTF-8" standalone="yes"?>
<Relationships xmlns="http://schemas.openxmlformats.org/package/2006/relationships"><Relationship Id="rId3" Type="http://schemas.openxmlformats.org/officeDocument/2006/relationships/hyperlink" Target="FICHE_COMPREHENSION_Les%20images_insolites.pdf" TargetMode="External"/><Relationship Id="rId2" Type="http://schemas.openxmlformats.org/officeDocument/2006/relationships/hyperlink" Target="FICHE_COMPREHENSION_Scenettes_incoherentes.pdf" TargetMode="External"/><Relationship Id="rId1" Type="http://schemas.openxmlformats.org/officeDocument/2006/relationships/hyperlink" Target="FICHE_COMPREHENSION_Qu_est_ce_qui_cloche.pdf" TargetMode="External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27.xml.rels><?xml version="1.0" encoding="UTF-8" standalone="yes"?>
<Relationships xmlns="http://schemas.openxmlformats.org/package/2006/relationships"><Relationship Id="rId3" Type="http://schemas.openxmlformats.org/officeDocument/2006/relationships/hyperlink" Target="FICHE_COMPREHENSION_Mozaiques.pdf" TargetMode="External"/><Relationship Id="rId2" Type="http://schemas.openxmlformats.org/officeDocument/2006/relationships/hyperlink" Target="FICHE_COMPREHENSION_tamgram.pdf" TargetMode="External"/><Relationship Id="rId1" Type="http://schemas.openxmlformats.org/officeDocument/2006/relationships/hyperlink" Target="FICHE_COMPREHENSION_les_positions_relatives.pdf" TargetMode="External"/><Relationship Id="rId5" Type="http://schemas.openxmlformats.org/officeDocument/2006/relationships/hyperlink" Target="FICHE_COMPREHENSION_Les_fiches_techniques.pdf" TargetMode="External"/><Relationship Id="rId4" Type="http://schemas.openxmlformats.org/officeDocument/2006/relationships/hyperlink" Target="FICHE_COMPREHENSION_les_labyrinthes.pdf" TargetMode="External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slide" Target="../slides/slide10.xml"/><Relationship Id="rId1" Type="http://schemas.openxmlformats.org/officeDocument/2006/relationships/slide" Target="../slides/slide8.xml"/><Relationship Id="rId5" Type="http://schemas.openxmlformats.org/officeDocument/2006/relationships/slide" Target="../slides/slide12.xml"/><Relationship Id="rId4" Type="http://schemas.openxmlformats.org/officeDocument/2006/relationships/slide" Target="../slides/slide11.xml"/></Relationships>
</file>

<file path=ppt/diagrams/_rels/data31.xml.rels><?xml version="1.0" encoding="UTF-8" standalone="yes"?>
<Relationships xmlns="http://schemas.openxmlformats.org/package/2006/relationships"><Relationship Id="rId3" Type="http://schemas.openxmlformats.org/officeDocument/2006/relationships/hyperlink" Target="FICHE_COMPREHENSION_Les_mathoeufs.pdf" TargetMode="External"/><Relationship Id="rId2" Type="http://schemas.openxmlformats.org/officeDocument/2006/relationships/hyperlink" Target="FICHE_COMPREHENSION_L_intrus.pdf" TargetMode="External"/><Relationship Id="rId1" Type="http://schemas.openxmlformats.org/officeDocument/2006/relationships/hyperlink" Target="FICHE_COMPREHENSION_Catego.pdf" TargetMode="External"/></Relationships>
</file>

<file path=ppt/diagrams/_rels/data3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35.xml.rels><?xml version="1.0" encoding="UTF-8" standalone="yes"?>
<Relationships xmlns="http://schemas.openxmlformats.org/package/2006/relationships"><Relationship Id="rId3" Type="http://schemas.openxmlformats.org/officeDocument/2006/relationships/hyperlink" Target="FICHE_VOCABULAIRE_LES_MOTS_COMPOSES.pdf" TargetMode="External"/><Relationship Id="rId2" Type="http://schemas.openxmlformats.org/officeDocument/2006/relationships/hyperlink" Target="FICHE_VOCABULAIRE_LE_LA.pdf" TargetMode="External"/><Relationship Id="rId1" Type="http://schemas.openxmlformats.org/officeDocument/2006/relationships/hyperlink" Target="FICHE_VOCABULAIRE_Les_contraires.pdf" TargetMode="External"/><Relationship Id="rId4" Type="http://schemas.openxmlformats.org/officeDocument/2006/relationships/hyperlink" Target="VOCABULAIRE_Les_categories.pdf" TargetMode="External"/></Relationships>
</file>

<file path=ppt/diagrams/_rels/data3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3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
</file>

<file path=ppt/diagrams/_rels/data39.xml.rels><?xml version="1.0" encoding="UTF-8" standalone="yes"?>
<Relationships xmlns="http://schemas.openxmlformats.org/package/2006/relationships"><Relationship Id="rId3" Type="http://schemas.openxmlformats.org/officeDocument/2006/relationships/hyperlink" Target="VOCABULAIRE_A_quoi_ca_sert.pdf" TargetMode="External"/><Relationship Id="rId2" Type="http://schemas.openxmlformats.org/officeDocument/2006/relationships/hyperlink" Target="FICHE_VOCABULAIRE_Jeu_de_l_oie.pdf" TargetMode="External"/><Relationship Id="rId1" Type="http://schemas.openxmlformats.org/officeDocument/2006/relationships/hyperlink" Target="VOCABULAIRE_7familles.pdf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4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4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
</file>

<file path=ppt/diagrams/_rels/data43.xml.rels><?xml version="1.0" encoding="UTF-8" standalone="yes"?>
<Relationships xmlns="http://schemas.openxmlformats.org/package/2006/relationships"><Relationship Id="rId8" Type="http://schemas.openxmlformats.org/officeDocument/2006/relationships/hyperlink" Target="VOCABULAIRE_Les_pieces_de_la_maison.pdf" TargetMode="External"/><Relationship Id="rId3" Type="http://schemas.openxmlformats.org/officeDocument/2006/relationships/hyperlink" Target="VOCABULAIRE_Bingo_de_l'habitat.pdf" TargetMode="External"/><Relationship Id="rId7" Type="http://schemas.openxmlformats.org/officeDocument/2006/relationships/hyperlink" Target="FICHE_VOCABULAIRE_Le%20Memory_de_la_toilette.pdf" TargetMode="External"/><Relationship Id="rId2" Type="http://schemas.openxmlformats.org/officeDocument/2006/relationships/hyperlink" Target="VOCABULAIRE_Jeu_du_lynx.pdf" TargetMode="External"/><Relationship Id="rId1" Type="http://schemas.openxmlformats.org/officeDocument/2006/relationships/hyperlink" Target="FICHE_VOCABULAIRE_Loto_des_silhouettes.pdf" TargetMode="External"/><Relationship Id="rId6" Type="http://schemas.openxmlformats.org/officeDocument/2006/relationships/hyperlink" Target="FICHE_VOCABULAIRE_Les%20actions_de_la_toilette.pdf" TargetMode="External"/><Relationship Id="rId5" Type="http://schemas.openxmlformats.org/officeDocument/2006/relationships/hyperlink" Target="VOCABULAIRE_Amenage_ta_maison.pdf" TargetMode="External"/><Relationship Id="rId4" Type="http://schemas.openxmlformats.org/officeDocument/2006/relationships/hyperlink" Target="FICHE_VOCABULAIRE_Le_bingo_de_la_toilette.pdf" TargetMode="External"/></Relationships>
</file>

<file path=ppt/diagrams/_rels/data4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4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
</file>

<file path=ppt/diagrams/_rels/data47.xml.rels><?xml version="1.0" encoding="UTF-8" standalone="yes"?>
<Relationships xmlns="http://schemas.openxmlformats.org/package/2006/relationships"><Relationship Id="rId3" Type="http://schemas.openxmlformats.org/officeDocument/2006/relationships/hyperlink" Target="FICHE_PRINCIPE_ALPHABETIQUE_Mots_bien_caches.pdf" TargetMode="External"/><Relationship Id="rId2" Type="http://schemas.openxmlformats.org/officeDocument/2006/relationships/hyperlink" Target="FICHE_PRINCIPE_ALPHABETIQUE_Scrable.pdf" TargetMode="External"/><Relationship Id="rId1" Type="http://schemas.openxmlformats.org/officeDocument/2006/relationships/hyperlink" Target="FICHE_PRINCIPE_ALPHABETIQUE_Mots_croises.pdf" TargetMode="External"/><Relationship Id="rId4" Type="http://schemas.openxmlformats.org/officeDocument/2006/relationships/hyperlink" Target="FICHE_PRINCIPE_ALPHABETIQUE_Atelier_des_mots.pdf" TargetMode="External"/></Relationships>
</file>

<file path=ppt/diagrams/_rels/data4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slide" Target="../slides/slide14.xml"/><Relationship Id="rId1" Type="http://schemas.openxmlformats.org/officeDocument/2006/relationships/slide" Target="../slides/slide15.xml"/></Relationships>
</file>

<file path=ppt/diagrams/_rels/data5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51.xml.rels><?xml version="1.0" encoding="UTF-8" standalone="yes"?>
<Relationships xmlns="http://schemas.openxmlformats.org/package/2006/relationships"><Relationship Id="rId3" Type="http://schemas.openxmlformats.org/officeDocument/2006/relationships/hyperlink" Target="FICHE_PRINCIPE_ALPHABETIQUE_Relier_les_lettres.pdf" TargetMode="External"/><Relationship Id="rId2" Type="http://schemas.openxmlformats.org/officeDocument/2006/relationships/hyperlink" Target="FICHE_PRINCIPE_ALPHABETIQUE_Alphabet_a_trous.pdf" TargetMode="External"/><Relationship Id="rId1" Type="http://schemas.openxmlformats.org/officeDocument/2006/relationships/hyperlink" Target="FICHE_PRINCIPE_ALPHABETIQUE_Suites_alphabetiques.pdf" TargetMode="External"/></Relationships>
</file>

<file path=ppt/diagrams/_rels/data5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5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55.xml.rels><?xml version="1.0" encoding="UTF-8" standalone="yes"?>
<Relationships xmlns="http://schemas.openxmlformats.org/package/2006/relationships"><Relationship Id="rId3" Type="http://schemas.openxmlformats.org/officeDocument/2006/relationships/hyperlink" Target="FICHE_PRINCIPE_ALPHABETIQUE_L_imprimeur.pdf" TargetMode="External"/><Relationship Id="rId2" Type="http://schemas.openxmlformats.org/officeDocument/2006/relationships/hyperlink" Target="FICHE_PRINCIPE_ALPHABETIQUE_Le_loto_des_lettres.pdf" TargetMode="External"/><Relationship Id="rId1" Type="http://schemas.openxmlformats.org/officeDocument/2006/relationships/hyperlink" Target="FICHE_PRINCIPE_ALPHABETIQUE_Le_domino_des_lettres.pdf" TargetMode="External"/><Relationship Id="rId4" Type="http://schemas.openxmlformats.org/officeDocument/2006/relationships/hyperlink" Target="FICHE_PRINCIPE_ALPHABETIQUE_La_course_aux_lettres.pdf" TargetMode="External"/></Relationships>
</file>

<file path=ppt/diagrams/_rels/data5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5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59.xml.rels><?xml version="1.0" encoding="UTF-8" standalone="yes"?>
<Relationships xmlns="http://schemas.openxmlformats.org/package/2006/relationships"><Relationship Id="rId3" Type="http://schemas.openxmlformats.org/officeDocument/2006/relationships/hyperlink" Target="FICHE_GRAPHISME_Les_formes_geometriques.pdf" TargetMode="External"/><Relationship Id="rId2" Type="http://schemas.openxmlformats.org/officeDocument/2006/relationships/hyperlink" Target="FICHE_GRAPHISME_Avec_le_dictionnaire_graphique.pdf" TargetMode="External"/><Relationship Id="rId1" Type="http://schemas.openxmlformats.org/officeDocument/2006/relationships/hyperlink" Target="FICHE_ACT_GRAPHIQUES_Les%20traces_de_base.pdf" TargetMode="Externa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6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6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/Relationships>
</file>

<file path=ppt/diagrams/_rels/data63.xml.rels><?xml version="1.0" encoding="UTF-8" standalone="yes"?>
<Relationships xmlns="http://schemas.openxmlformats.org/package/2006/relationships"><Relationship Id="rId2" Type="http://schemas.openxmlformats.org/officeDocument/2006/relationships/hyperlink" Target="FICHE_GRAPHISME_Decoration_de_formes.pdf" TargetMode="External"/><Relationship Id="rId1" Type="http://schemas.openxmlformats.org/officeDocument/2006/relationships/hyperlink" Target="GRAPHISME_De_belles_decorations.pdf" TargetMode="External"/></Relationships>
</file>

<file path=ppt/diagrams/_rels/data6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6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/Relationships>
</file>

<file path=ppt/diagrams/_rels/data67.xml.rels><?xml version="1.0" encoding="UTF-8" standalone="yes"?>
<Relationships xmlns="http://schemas.openxmlformats.org/package/2006/relationships"><Relationship Id="rId8" Type="http://schemas.openxmlformats.org/officeDocument/2006/relationships/hyperlink" Target="FICHE_PHONOLOGIE_Domino_des_syllabes.pdf" TargetMode="External"/><Relationship Id="rId3" Type="http://schemas.openxmlformats.org/officeDocument/2006/relationships/hyperlink" Target="FICHE_PHONOLOGIE_Decomposer_des_mots.pdf" TargetMode="External"/><Relationship Id="rId7" Type="http://schemas.openxmlformats.org/officeDocument/2006/relationships/hyperlink" Target="FICHE_PHONOLOGIE_La_syllabe_Initiale.pdf" TargetMode="External"/><Relationship Id="rId2" Type="http://schemas.openxmlformats.org/officeDocument/2006/relationships/hyperlink" Target="FICHE_PHONOLOGIE_Fusionner_deux_syllabes-rebus.pdf" TargetMode="External"/><Relationship Id="rId1" Type="http://schemas.openxmlformats.org/officeDocument/2006/relationships/hyperlink" Target="FICHE_PHONOLOGIE_Combiner_plusieurs_syllabes.pdf" TargetMode="External"/><Relationship Id="rId6" Type="http://schemas.openxmlformats.org/officeDocument/2006/relationships/hyperlink" Target="FICHE_PHONOLOGIE_Place_de_la_syllabe_commune.pdf" TargetMode="External"/><Relationship Id="rId5" Type="http://schemas.openxmlformats.org/officeDocument/2006/relationships/hyperlink" Target="FICHE_PHONOLOGIE_Syllabe_commune.pdf" TargetMode="External"/><Relationship Id="rId4" Type="http://schemas.openxmlformats.org/officeDocument/2006/relationships/hyperlink" Target="FICHE_PHONOLOGIE_La_longueur_du_mot.pdf" TargetMode="External"/></Relationships>
</file>

<file path=ppt/diagrams/_rels/data6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slide" Target="../slides/slide17.xml"/><Relationship Id="rId1" Type="http://schemas.openxmlformats.org/officeDocument/2006/relationships/slide" Target="../slides/slide16.xml"/></Relationships>
</file>

<file path=ppt/diagrams/_rels/data7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_rels/data71.xml.rels><?xml version="1.0" encoding="UTF-8" standalone="yes"?>
<Relationships xmlns="http://schemas.openxmlformats.org/package/2006/relationships"><Relationship Id="rId2" Type="http://schemas.openxmlformats.org/officeDocument/2006/relationships/hyperlink" Target="PHONOLOGIE_le_memory_des_rimes.pdf" TargetMode="External"/><Relationship Id="rId1" Type="http://schemas.openxmlformats.org/officeDocument/2006/relationships/hyperlink" Target="PHONOLOGIE_Rime_avec.pdf" TargetMode="External"/></Relationships>
</file>

<file path=ppt/diagrams/_rels/data7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7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_rels/data75.xml.rels><?xml version="1.0" encoding="UTF-8" standalone="yes"?>
<Relationships xmlns="http://schemas.openxmlformats.org/package/2006/relationships"><Relationship Id="rId3" Type="http://schemas.openxmlformats.org/officeDocument/2006/relationships/hyperlink" Target="FICHE_PHONOLOGIE_La_place_du_phoneme.pdf" TargetMode="External"/><Relationship Id="rId2" Type="http://schemas.openxmlformats.org/officeDocument/2006/relationships/hyperlink" Target="FICHE_PHONOLOGIQUE_Percevoir_un_phoneme.pdf" TargetMode="External"/><Relationship Id="rId1" Type="http://schemas.openxmlformats.org/officeDocument/2006/relationships/hyperlink" Target="PHONOLOGIE_le_phoneme_commun.pdf" TargetMode="External"/><Relationship Id="rId4" Type="http://schemas.openxmlformats.org/officeDocument/2006/relationships/hyperlink" Target="PHONOLOGIE_la%20petite_maison_des_sons.pdf" TargetMode="External"/></Relationships>
</file>

<file path=ppt/diagrams/_rels/data7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7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_rels/data79.xml.rels><?xml version="1.0" encoding="UTF-8" standalone="yes"?>
<Relationships xmlns="http://schemas.openxmlformats.org/package/2006/relationships"><Relationship Id="rId1" Type="http://schemas.openxmlformats.org/officeDocument/2006/relationships/hyperlink" Target="NOMBRE_ET_QUANTITES_%20Le_triomino.pdf" TargetMode="Externa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8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8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
</file>

<file path=ppt/diagrams/_rels/data83.xml.rels><?xml version="1.0" encoding="UTF-8" standalone="yes"?>
<Relationships xmlns="http://schemas.openxmlformats.org/package/2006/relationships"><Relationship Id="rId1" Type="http://schemas.openxmlformats.org/officeDocument/2006/relationships/hyperlink" Target="NOMBRE_ET_QUANTITE_Les_complements.pdf" TargetMode="External"/></Relationships>
</file>

<file path=ppt/diagrams/_rels/data8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8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
</file>

<file path=ppt/diagrams/_rels/data87.xml.rels><?xml version="1.0" encoding="UTF-8" standalone="yes"?>
<Relationships xmlns="http://schemas.openxmlformats.org/package/2006/relationships"><Relationship Id="rId2" Type="http://schemas.openxmlformats.org/officeDocument/2006/relationships/hyperlink" Target="NOMBRE_ET_QUANTITES_Le_bon_nombre_de_perles.pdf" TargetMode="External"/><Relationship Id="rId1" Type="http://schemas.openxmlformats.org/officeDocument/2006/relationships/hyperlink" Target="NOMBRE_ET_QUANTITE_LA_BATAILLE.pdf" TargetMode="External"/></Relationships>
</file>

<file path=ppt/diagrams/_rels/data8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slide" Target="../slides/slide19.xml"/></Relationships>
</file>

<file path=ppt/diagrams/_rels/data9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20F8C-785F-4AD5-9F4E-CA1E053A2990}" type="doc">
      <dgm:prSet loTypeId="urn:microsoft.com/office/officeart/2008/layout/HorizontalMultiLevelHierarchy" loCatId="hierarchy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30DB4148-BF24-4615-97B2-16DBBA41DF1E}">
      <dgm:prSet phldrT="[Texte]"/>
      <dgm:spPr/>
      <dgm:t>
        <a:bodyPr/>
        <a:lstStyle/>
        <a:p>
          <a:r>
            <a:rPr lang="fr-FR" dirty="0" smtClean="0"/>
            <a:t>DOMAINES</a:t>
          </a:r>
          <a:endParaRPr lang="fr-FR" dirty="0"/>
        </a:p>
      </dgm:t>
    </dgm:pt>
    <dgm:pt modelId="{60E4E4BD-54DB-4BDD-9EB0-021F00A7D08C}" type="parTrans" cxnId="{7F17D50F-8E9C-4682-9A9B-17618BE664AF}">
      <dgm:prSet/>
      <dgm:spPr/>
      <dgm:t>
        <a:bodyPr/>
        <a:lstStyle/>
        <a:p>
          <a:endParaRPr lang="fr-FR"/>
        </a:p>
      </dgm:t>
    </dgm:pt>
    <dgm:pt modelId="{8D04120A-5570-4AB7-8E49-15E990E8999E}" type="sibTrans" cxnId="{7F17D50F-8E9C-4682-9A9B-17618BE664AF}">
      <dgm:prSet/>
      <dgm:spPr/>
      <dgm:t>
        <a:bodyPr/>
        <a:lstStyle/>
        <a:p>
          <a:endParaRPr lang="fr-FR"/>
        </a:p>
      </dgm:t>
    </dgm:pt>
    <dgm:pt modelId="{267F597A-BC92-4CD2-8972-225885CE0F3E}">
      <dgm:prSet phldrT="[Texte]"/>
      <dgm:spPr>
        <a:solidFill>
          <a:schemeClr val="accent1"/>
        </a:solidFill>
      </dgm:spPr>
      <dgm:t>
        <a:bodyPr/>
        <a:lstStyle/>
        <a:p>
          <a:r>
            <a:rPr lang="fr-FR" dirty="0" smtClean="0"/>
            <a:t>Compréhension 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AB8B6EC-6693-4A84-AF59-ACE4D9EF1C1D}" type="parTrans" cxnId="{B7F3922C-3757-44C7-AFD6-1682EFBF3A57}">
      <dgm:prSet/>
      <dgm:spPr/>
      <dgm:t>
        <a:bodyPr/>
        <a:lstStyle/>
        <a:p>
          <a:endParaRPr lang="fr-FR"/>
        </a:p>
      </dgm:t>
    </dgm:pt>
    <dgm:pt modelId="{BB67B807-32E8-44E5-AAE1-61DF778218DA}" type="sibTrans" cxnId="{B7F3922C-3757-44C7-AFD6-1682EFBF3A57}">
      <dgm:prSet/>
      <dgm:spPr/>
      <dgm:t>
        <a:bodyPr/>
        <a:lstStyle/>
        <a:p>
          <a:endParaRPr lang="fr-FR"/>
        </a:p>
      </dgm:t>
    </dgm:pt>
    <dgm:pt modelId="{4011F56C-02ED-4AD7-BF6C-1F9DB806AB00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Vocabulaire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25FE5F7-9799-4ED4-9269-9ECC4C8AFD3B}" type="parTrans" cxnId="{5F37DA3C-A78C-4971-BD20-9A1F3BD5CAB3}">
      <dgm:prSet/>
      <dgm:spPr/>
      <dgm:t>
        <a:bodyPr/>
        <a:lstStyle/>
        <a:p>
          <a:endParaRPr lang="fr-FR"/>
        </a:p>
      </dgm:t>
    </dgm:pt>
    <dgm:pt modelId="{445BB4D7-56A6-4EFD-A740-B911CA053620}" type="sibTrans" cxnId="{5F37DA3C-A78C-4971-BD20-9A1F3BD5CAB3}">
      <dgm:prSet/>
      <dgm:spPr/>
      <dgm:t>
        <a:bodyPr/>
        <a:lstStyle/>
        <a:p>
          <a:endParaRPr lang="fr-FR"/>
        </a:p>
      </dgm:t>
    </dgm:pt>
    <dgm:pt modelId="{19516358-342D-48D9-9FC7-B5EE9029EA11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Principe alphabétique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2412A119-7523-4B68-9711-04740191D917}" type="parTrans" cxnId="{AC0B5744-38DF-4DF6-B172-37C588E584FD}">
      <dgm:prSet/>
      <dgm:spPr/>
      <dgm:t>
        <a:bodyPr/>
        <a:lstStyle/>
        <a:p>
          <a:endParaRPr lang="fr-FR"/>
        </a:p>
      </dgm:t>
    </dgm:pt>
    <dgm:pt modelId="{2D32CC62-C585-4B4E-B661-E685E7CE291C}" type="sibTrans" cxnId="{AC0B5744-38DF-4DF6-B172-37C588E584FD}">
      <dgm:prSet/>
      <dgm:spPr/>
      <dgm:t>
        <a:bodyPr/>
        <a:lstStyle/>
        <a:p>
          <a:endParaRPr lang="fr-FR"/>
        </a:p>
      </dgm:t>
    </dgm:pt>
    <dgm:pt modelId="{E484C434-710E-4A94-9FCB-77D2B3E48156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/>
            <a:t>Activités graphiques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17357467-99CA-4BA5-B3C0-251C9C258D10}" type="parTrans" cxnId="{8BC69998-0BB5-4410-81C0-C4BE88AE2000}">
      <dgm:prSet/>
      <dgm:spPr/>
      <dgm:t>
        <a:bodyPr/>
        <a:lstStyle/>
        <a:p>
          <a:endParaRPr lang="fr-FR"/>
        </a:p>
      </dgm:t>
    </dgm:pt>
    <dgm:pt modelId="{052C02D4-3793-4D6F-8085-EB232E17E2B6}" type="sibTrans" cxnId="{8BC69998-0BB5-4410-81C0-C4BE88AE2000}">
      <dgm:prSet/>
      <dgm:spPr/>
      <dgm:t>
        <a:bodyPr/>
        <a:lstStyle/>
        <a:p>
          <a:endParaRPr lang="fr-FR"/>
        </a:p>
      </dgm:t>
    </dgm:pt>
    <dgm:pt modelId="{0FD26B84-919D-4860-A34B-7A7E7A49FE1F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Nombre et quantité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BCC5ED26-17F4-4761-98A5-C27A1F7577BB}" type="parTrans" cxnId="{A7A3A068-1560-4134-8497-BAAA2F444EDC}">
      <dgm:prSet/>
      <dgm:spPr/>
      <dgm:t>
        <a:bodyPr/>
        <a:lstStyle/>
        <a:p>
          <a:endParaRPr lang="fr-FR"/>
        </a:p>
      </dgm:t>
    </dgm:pt>
    <dgm:pt modelId="{F65ADEFA-7C2A-420A-875F-2C189E071AD6}" type="sibTrans" cxnId="{A7A3A068-1560-4134-8497-BAAA2F444EDC}">
      <dgm:prSet/>
      <dgm:spPr/>
      <dgm:t>
        <a:bodyPr/>
        <a:lstStyle/>
        <a:p>
          <a:endParaRPr lang="fr-FR"/>
        </a:p>
      </dgm:t>
    </dgm:pt>
    <dgm:pt modelId="{76E8B613-7422-4C82-8391-6574FEC78D77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Conscience phonologique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EF701FDF-0C4A-44A9-BF1C-9AD5112D68E1}" type="parTrans" cxnId="{DE506564-8D83-4406-8268-C99F7830E5AC}">
      <dgm:prSet/>
      <dgm:spPr/>
      <dgm:t>
        <a:bodyPr/>
        <a:lstStyle/>
        <a:p>
          <a:endParaRPr lang="fr-FR"/>
        </a:p>
      </dgm:t>
    </dgm:pt>
    <dgm:pt modelId="{082A330E-455D-4892-8E83-945DDB05672A}" type="sibTrans" cxnId="{DE506564-8D83-4406-8268-C99F7830E5AC}">
      <dgm:prSet/>
      <dgm:spPr/>
      <dgm:t>
        <a:bodyPr/>
        <a:lstStyle/>
        <a:p>
          <a:endParaRPr lang="fr-FR"/>
        </a:p>
      </dgm:t>
    </dgm:pt>
    <dgm:pt modelId="{0B66ED02-1804-49A7-BAD9-A6003EF8C7D1}" type="pres">
      <dgm:prSet presAssocID="{20520F8C-785F-4AD5-9F4E-CA1E053A299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F4DB626-2DDB-4F37-A49C-7EDE3FC5CB00}" type="pres">
      <dgm:prSet presAssocID="{30DB4148-BF24-4615-97B2-16DBBA41DF1E}" presName="root1" presStyleCnt="0"/>
      <dgm:spPr/>
    </dgm:pt>
    <dgm:pt modelId="{F9647F7B-7CF4-4655-8050-440E3346A756}" type="pres">
      <dgm:prSet presAssocID="{30DB4148-BF24-4615-97B2-16DBBA41DF1E}" presName="LevelOneTextNode" presStyleLbl="node0" presStyleIdx="0" presStyleCnt="1" custScaleX="124117" custScaleY="13464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F58A305-67A0-4FEE-8FA9-44577AC486B1}" type="pres">
      <dgm:prSet presAssocID="{30DB4148-BF24-4615-97B2-16DBBA41DF1E}" presName="level2hierChild" presStyleCnt="0"/>
      <dgm:spPr/>
    </dgm:pt>
    <dgm:pt modelId="{58AC6328-10FB-4F60-8245-9D572B4E2F9E}" type="pres">
      <dgm:prSet presAssocID="{BAB8B6EC-6693-4A84-AF59-ACE4D9EF1C1D}" presName="conn2-1" presStyleLbl="parChTrans1D2" presStyleIdx="0" presStyleCnt="6"/>
      <dgm:spPr/>
      <dgm:t>
        <a:bodyPr/>
        <a:lstStyle/>
        <a:p>
          <a:endParaRPr lang="fr-FR"/>
        </a:p>
      </dgm:t>
    </dgm:pt>
    <dgm:pt modelId="{DA7D8482-11E3-4613-8EFC-DD5AB9A4CD70}" type="pres">
      <dgm:prSet presAssocID="{BAB8B6EC-6693-4A84-AF59-ACE4D9EF1C1D}" presName="connTx" presStyleLbl="parChTrans1D2" presStyleIdx="0" presStyleCnt="6"/>
      <dgm:spPr/>
      <dgm:t>
        <a:bodyPr/>
        <a:lstStyle/>
        <a:p>
          <a:endParaRPr lang="fr-FR"/>
        </a:p>
      </dgm:t>
    </dgm:pt>
    <dgm:pt modelId="{42E2D5F1-014C-4F04-900C-F43796F59FFE}" type="pres">
      <dgm:prSet presAssocID="{267F597A-BC92-4CD2-8972-225885CE0F3E}" presName="root2" presStyleCnt="0"/>
      <dgm:spPr/>
    </dgm:pt>
    <dgm:pt modelId="{6CA85B04-F817-4CCD-A25E-0AA52A2D42B3}" type="pres">
      <dgm:prSet presAssocID="{267F597A-BC92-4CD2-8972-225885CE0F3E}" presName="LevelTwoTextNode" presStyleLbl="node2" presStyleIdx="0" presStyleCnt="6" custScaleX="174411" custScaleY="121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A0B9D1B-17F2-495C-AD1E-EF57D29E841A}" type="pres">
      <dgm:prSet presAssocID="{267F597A-BC92-4CD2-8972-225885CE0F3E}" presName="level3hierChild" presStyleCnt="0"/>
      <dgm:spPr/>
    </dgm:pt>
    <dgm:pt modelId="{C215EB58-97CF-4AA0-85DF-8DCB86304203}" type="pres">
      <dgm:prSet presAssocID="{D25FE5F7-9799-4ED4-9269-9ECC4C8AFD3B}" presName="conn2-1" presStyleLbl="parChTrans1D2" presStyleIdx="1" presStyleCnt="6"/>
      <dgm:spPr/>
      <dgm:t>
        <a:bodyPr/>
        <a:lstStyle/>
        <a:p>
          <a:endParaRPr lang="fr-FR"/>
        </a:p>
      </dgm:t>
    </dgm:pt>
    <dgm:pt modelId="{57BD1E3B-57E6-4FDF-8576-725474B120F9}" type="pres">
      <dgm:prSet presAssocID="{D25FE5F7-9799-4ED4-9269-9ECC4C8AFD3B}" presName="connTx" presStyleLbl="parChTrans1D2" presStyleIdx="1" presStyleCnt="6"/>
      <dgm:spPr/>
      <dgm:t>
        <a:bodyPr/>
        <a:lstStyle/>
        <a:p>
          <a:endParaRPr lang="fr-FR"/>
        </a:p>
      </dgm:t>
    </dgm:pt>
    <dgm:pt modelId="{44CCF154-FEA2-428D-BA89-B261FF08CE44}" type="pres">
      <dgm:prSet presAssocID="{4011F56C-02ED-4AD7-BF6C-1F9DB806AB00}" presName="root2" presStyleCnt="0"/>
      <dgm:spPr/>
    </dgm:pt>
    <dgm:pt modelId="{EA66978F-8E72-447B-9116-B0510BD49501}" type="pres">
      <dgm:prSet presAssocID="{4011F56C-02ED-4AD7-BF6C-1F9DB806AB00}" presName="LevelTwoTextNode" presStyleLbl="node2" presStyleIdx="1" presStyleCnt="6" custScaleX="174411" custScaleY="121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4E937F6-EB4C-4AEF-AB2E-BDA843133DF3}" type="pres">
      <dgm:prSet presAssocID="{4011F56C-02ED-4AD7-BF6C-1F9DB806AB00}" presName="level3hierChild" presStyleCnt="0"/>
      <dgm:spPr/>
    </dgm:pt>
    <dgm:pt modelId="{1238D756-3AEC-473D-9EFB-5336500154E0}" type="pres">
      <dgm:prSet presAssocID="{2412A119-7523-4B68-9711-04740191D917}" presName="conn2-1" presStyleLbl="parChTrans1D2" presStyleIdx="2" presStyleCnt="6"/>
      <dgm:spPr/>
      <dgm:t>
        <a:bodyPr/>
        <a:lstStyle/>
        <a:p>
          <a:endParaRPr lang="fr-FR"/>
        </a:p>
      </dgm:t>
    </dgm:pt>
    <dgm:pt modelId="{41E41585-896B-4269-9DC9-03E8C47CA986}" type="pres">
      <dgm:prSet presAssocID="{2412A119-7523-4B68-9711-04740191D917}" presName="connTx" presStyleLbl="parChTrans1D2" presStyleIdx="2" presStyleCnt="6"/>
      <dgm:spPr/>
      <dgm:t>
        <a:bodyPr/>
        <a:lstStyle/>
        <a:p>
          <a:endParaRPr lang="fr-FR"/>
        </a:p>
      </dgm:t>
    </dgm:pt>
    <dgm:pt modelId="{5A7F8A9C-2EAE-4BC6-8DCB-735341C3CE69}" type="pres">
      <dgm:prSet presAssocID="{19516358-342D-48D9-9FC7-B5EE9029EA11}" presName="root2" presStyleCnt="0"/>
      <dgm:spPr/>
    </dgm:pt>
    <dgm:pt modelId="{9E973FCF-DEBB-4D3E-9EEF-33CE20AA3968}" type="pres">
      <dgm:prSet presAssocID="{19516358-342D-48D9-9FC7-B5EE9029EA11}" presName="LevelTwoTextNode" presStyleLbl="node2" presStyleIdx="2" presStyleCnt="6" custScaleX="174411" custScaleY="121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AA149AD-0B5D-4703-9BFF-78BE8825AD9F}" type="pres">
      <dgm:prSet presAssocID="{19516358-342D-48D9-9FC7-B5EE9029EA11}" presName="level3hierChild" presStyleCnt="0"/>
      <dgm:spPr/>
    </dgm:pt>
    <dgm:pt modelId="{EF842696-73E6-4BE9-BF11-95499C3AEE03}" type="pres">
      <dgm:prSet presAssocID="{17357467-99CA-4BA5-B3C0-251C9C258D10}" presName="conn2-1" presStyleLbl="parChTrans1D2" presStyleIdx="3" presStyleCnt="6"/>
      <dgm:spPr/>
      <dgm:t>
        <a:bodyPr/>
        <a:lstStyle/>
        <a:p>
          <a:endParaRPr lang="fr-FR"/>
        </a:p>
      </dgm:t>
    </dgm:pt>
    <dgm:pt modelId="{15A28546-B821-47E9-85E3-BD33011FED54}" type="pres">
      <dgm:prSet presAssocID="{17357467-99CA-4BA5-B3C0-251C9C258D10}" presName="connTx" presStyleLbl="parChTrans1D2" presStyleIdx="3" presStyleCnt="6"/>
      <dgm:spPr/>
      <dgm:t>
        <a:bodyPr/>
        <a:lstStyle/>
        <a:p>
          <a:endParaRPr lang="fr-FR"/>
        </a:p>
      </dgm:t>
    </dgm:pt>
    <dgm:pt modelId="{6C9B4317-083F-4B47-8974-88E1D9D70713}" type="pres">
      <dgm:prSet presAssocID="{E484C434-710E-4A94-9FCB-77D2B3E48156}" presName="root2" presStyleCnt="0"/>
      <dgm:spPr/>
    </dgm:pt>
    <dgm:pt modelId="{82241BDF-DAA2-403A-81A6-C9FEF9C4EF80}" type="pres">
      <dgm:prSet presAssocID="{E484C434-710E-4A94-9FCB-77D2B3E48156}" presName="LevelTwoTextNode" presStyleLbl="node2" presStyleIdx="3" presStyleCnt="6" custScaleX="174411" custScaleY="121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DC06665-A023-4FA2-B560-983A8381C013}" type="pres">
      <dgm:prSet presAssocID="{E484C434-710E-4A94-9FCB-77D2B3E48156}" presName="level3hierChild" presStyleCnt="0"/>
      <dgm:spPr/>
    </dgm:pt>
    <dgm:pt modelId="{E6FA6E66-D645-4D43-A014-97D35BDC4BFE}" type="pres">
      <dgm:prSet presAssocID="{EF701FDF-0C4A-44A9-BF1C-9AD5112D68E1}" presName="conn2-1" presStyleLbl="parChTrans1D2" presStyleIdx="4" presStyleCnt="6"/>
      <dgm:spPr/>
      <dgm:t>
        <a:bodyPr/>
        <a:lstStyle/>
        <a:p>
          <a:endParaRPr lang="fr-FR"/>
        </a:p>
      </dgm:t>
    </dgm:pt>
    <dgm:pt modelId="{9D9BA05C-D5B5-42E6-AA28-C01E79442857}" type="pres">
      <dgm:prSet presAssocID="{EF701FDF-0C4A-44A9-BF1C-9AD5112D68E1}" presName="connTx" presStyleLbl="parChTrans1D2" presStyleIdx="4" presStyleCnt="6"/>
      <dgm:spPr/>
      <dgm:t>
        <a:bodyPr/>
        <a:lstStyle/>
        <a:p>
          <a:endParaRPr lang="fr-FR"/>
        </a:p>
      </dgm:t>
    </dgm:pt>
    <dgm:pt modelId="{F553FAE9-178F-4030-8649-288ECD0FBA14}" type="pres">
      <dgm:prSet presAssocID="{76E8B613-7422-4C82-8391-6574FEC78D77}" presName="root2" presStyleCnt="0"/>
      <dgm:spPr/>
    </dgm:pt>
    <dgm:pt modelId="{DE9A84E2-85B7-43CA-8D0F-6A465E3C2EB4}" type="pres">
      <dgm:prSet presAssocID="{76E8B613-7422-4C82-8391-6574FEC78D77}" presName="LevelTwoTextNode" presStyleLbl="node2" presStyleIdx="4" presStyleCnt="6" custScaleX="174411" custScaleY="121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68F8C00-AE68-4EC6-9F2D-A96F310809DE}" type="pres">
      <dgm:prSet presAssocID="{76E8B613-7422-4C82-8391-6574FEC78D77}" presName="level3hierChild" presStyleCnt="0"/>
      <dgm:spPr/>
    </dgm:pt>
    <dgm:pt modelId="{80EED6A6-4660-45BB-9CF2-EB7EDD39CEF8}" type="pres">
      <dgm:prSet presAssocID="{BCC5ED26-17F4-4761-98A5-C27A1F7577BB}" presName="conn2-1" presStyleLbl="parChTrans1D2" presStyleIdx="5" presStyleCnt="6"/>
      <dgm:spPr/>
      <dgm:t>
        <a:bodyPr/>
        <a:lstStyle/>
        <a:p>
          <a:endParaRPr lang="fr-FR"/>
        </a:p>
      </dgm:t>
    </dgm:pt>
    <dgm:pt modelId="{E7761E6A-4D91-4FC5-B44E-853818A67928}" type="pres">
      <dgm:prSet presAssocID="{BCC5ED26-17F4-4761-98A5-C27A1F7577BB}" presName="connTx" presStyleLbl="parChTrans1D2" presStyleIdx="5" presStyleCnt="6"/>
      <dgm:spPr/>
      <dgm:t>
        <a:bodyPr/>
        <a:lstStyle/>
        <a:p>
          <a:endParaRPr lang="fr-FR"/>
        </a:p>
      </dgm:t>
    </dgm:pt>
    <dgm:pt modelId="{3E4551B6-CDCD-4D77-A36D-58D0BC9AFBC5}" type="pres">
      <dgm:prSet presAssocID="{0FD26B84-919D-4860-A34B-7A7E7A49FE1F}" presName="root2" presStyleCnt="0"/>
      <dgm:spPr/>
    </dgm:pt>
    <dgm:pt modelId="{6F1DA2E3-4D44-4A03-8018-005CF4A16645}" type="pres">
      <dgm:prSet presAssocID="{0FD26B84-919D-4860-A34B-7A7E7A49FE1F}" presName="LevelTwoTextNode" presStyleLbl="node2" presStyleIdx="5" presStyleCnt="6" custScaleX="174411" custScaleY="121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CC8B5D5-7BB7-46D0-9E32-E887E7E3FF14}" type="pres">
      <dgm:prSet presAssocID="{0FD26B84-919D-4860-A34B-7A7E7A49FE1F}" presName="level3hierChild" presStyleCnt="0"/>
      <dgm:spPr/>
    </dgm:pt>
  </dgm:ptLst>
  <dgm:cxnLst>
    <dgm:cxn modelId="{E3CED776-1CDE-482B-89E8-8568ED66EF46}" type="presOf" srcId="{17357467-99CA-4BA5-B3C0-251C9C258D10}" destId="{EF842696-73E6-4BE9-BF11-95499C3AEE03}" srcOrd="0" destOrd="0" presId="urn:microsoft.com/office/officeart/2008/layout/HorizontalMultiLevelHierarchy"/>
    <dgm:cxn modelId="{19A21359-B1CE-4C59-99EA-C6B7320B79E3}" type="presOf" srcId="{30DB4148-BF24-4615-97B2-16DBBA41DF1E}" destId="{F9647F7B-7CF4-4655-8050-440E3346A756}" srcOrd="0" destOrd="0" presId="urn:microsoft.com/office/officeart/2008/layout/HorizontalMultiLevelHierarchy"/>
    <dgm:cxn modelId="{9ECEE340-D827-4102-AB5A-9EAF856FE438}" type="presOf" srcId="{D25FE5F7-9799-4ED4-9269-9ECC4C8AFD3B}" destId="{57BD1E3B-57E6-4FDF-8576-725474B120F9}" srcOrd="1" destOrd="0" presId="urn:microsoft.com/office/officeart/2008/layout/HorizontalMultiLevelHierarchy"/>
    <dgm:cxn modelId="{57EA8BD7-F1BF-4D78-B0EC-EB117EC291BB}" type="presOf" srcId="{2412A119-7523-4B68-9711-04740191D917}" destId="{41E41585-896B-4269-9DC9-03E8C47CA986}" srcOrd="1" destOrd="0" presId="urn:microsoft.com/office/officeart/2008/layout/HorizontalMultiLevelHierarchy"/>
    <dgm:cxn modelId="{D022551A-F314-4BF6-A2E1-1BDCA2B15494}" type="presOf" srcId="{19516358-342D-48D9-9FC7-B5EE9029EA11}" destId="{9E973FCF-DEBB-4D3E-9EEF-33CE20AA3968}" srcOrd="0" destOrd="0" presId="urn:microsoft.com/office/officeart/2008/layout/HorizontalMultiLevelHierarchy"/>
    <dgm:cxn modelId="{47D6BD36-B0D7-46F4-8AF5-3D91A38681A5}" type="presOf" srcId="{267F597A-BC92-4CD2-8972-225885CE0F3E}" destId="{6CA85B04-F817-4CCD-A25E-0AA52A2D42B3}" srcOrd="0" destOrd="0" presId="urn:microsoft.com/office/officeart/2008/layout/HorizontalMultiLevelHierarchy"/>
    <dgm:cxn modelId="{4D4E6BE8-A131-4887-B7DE-AA7FE81CDFF6}" type="presOf" srcId="{BCC5ED26-17F4-4761-98A5-C27A1F7577BB}" destId="{80EED6A6-4660-45BB-9CF2-EB7EDD39CEF8}" srcOrd="0" destOrd="0" presId="urn:microsoft.com/office/officeart/2008/layout/HorizontalMultiLevelHierarchy"/>
    <dgm:cxn modelId="{DE506564-8D83-4406-8268-C99F7830E5AC}" srcId="{30DB4148-BF24-4615-97B2-16DBBA41DF1E}" destId="{76E8B613-7422-4C82-8391-6574FEC78D77}" srcOrd="4" destOrd="0" parTransId="{EF701FDF-0C4A-44A9-BF1C-9AD5112D68E1}" sibTransId="{082A330E-455D-4892-8E83-945DDB05672A}"/>
    <dgm:cxn modelId="{E9B796AB-3F1F-4223-BB48-38371678F8BA}" type="presOf" srcId="{E484C434-710E-4A94-9FCB-77D2B3E48156}" destId="{82241BDF-DAA2-403A-81A6-C9FEF9C4EF80}" srcOrd="0" destOrd="0" presId="urn:microsoft.com/office/officeart/2008/layout/HorizontalMultiLevelHierarchy"/>
    <dgm:cxn modelId="{C84089EE-D980-4537-B534-A746E3DF9C0A}" type="presOf" srcId="{BAB8B6EC-6693-4A84-AF59-ACE4D9EF1C1D}" destId="{58AC6328-10FB-4F60-8245-9D572B4E2F9E}" srcOrd="0" destOrd="0" presId="urn:microsoft.com/office/officeart/2008/layout/HorizontalMultiLevelHierarchy"/>
    <dgm:cxn modelId="{0E1AE9C6-3F8D-4A31-9470-E7FC2CCDAE8A}" type="presOf" srcId="{4011F56C-02ED-4AD7-BF6C-1F9DB806AB00}" destId="{EA66978F-8E72-447B-9116-B0510BD49501}" srcOrd="0" destOrd="0" presId="urn:microsoft.com/office/officeart/2008/layout/HorizontalMultiLevelHierarchy"/>
    <dgm:cxn modelId="{5A5A1C56-5177-4434-BD73-063843CFBBD9}" type="presOf" srcId="{0FD26B84-919D-4860-A34B-7A7E7A49FE1F}" destId="{6F1DA2E3-4D44-4A03-8018-005CF4A16645}" srcOrd="0" destOrd="0" presId="urn:microsoft.com/office/officeart/2008/layout/HorizontalMultiLevelHierarchy"/>
    <dgm:cxn modelId="{6FE2D62F-FF11-439F-ACC4-C0290EF5ABBA}" type="presOf" srcId="{76E8B613-7422-4C82-8391-6574FEC78D77}" destId="{DE9A84E2-85B7-43CA-8D0F-6A465E3C2EB4}" srcOrd="0" destOrd="0" presId="urn:microsoft.com/office/officeart/2008/layout/HorizontalMultiLevelHierarchy"/>
    <dgm:cxn modelId="{304FD7C5-8549-4E66-89D1-9BB8022E8CAD}" type="presOf" srcId="{BAB8B6EC-6693-4A84-AF59-ACE4D9EF1C1D}" destId="{DA7D8482-11E3-4613-8EFC-DD5AB9A4CD70}" srcOrd="1" destOrd="0" presId="urn:microsoft.com/office/officeart/2008/layout/HorizontalMultiLevelHierarchy"/>
    <dgm:cxn modelId="{AC0B5744-38DF-4DF6-B172-37C588E584FD}" srcId="{30DB4148-BF24-4615-97B2-16DBBA41DF1E}" destId="{19516358-342D-48D9-9FC7-B5EE9029EA11}" srcOrd="2" destOrd="0" parTransId="{2412A119-7523-4B68-9711-04740191D917}" sibTransId="{2D32CC62-C585-4B4E-B661-E685E7CE291C}"/>
    <dgm:cxn modelId="{4B97B254-9D39-4948-A221-97F376950597}" type="presOf" srcId="{EF701FDF-0C4A-44A9-BF1C-9AD5112D68E1}" destId="{E6FA6E66-D645-4D43-A014-97D35BDC4BFE}" srcOrd="0" destOrd="0" presId="urn:microsoft.com/office/officeart/2008/layout/HorizontalMultiLevelHierarchy"/>
    <dgm:cxn modelId="{A7A3A068-1560-4134-8497-BAAA2F444EDC}" srcId="{30DB4148-BF24-4615-97B2-16DBBA41DF1E}" destId="{0FD26B84-919D-4860-A34B-7A7E7A49FE1F}" srcOrd="5" destOrd="0" parTransId="{BCC5ED26-17F4-4761-98A5-C27A1F7577BB}" sibTransId="{F65ADEFA-7C2A-420A-875F-2C189E071AD6}"/>
    <dgm:cxn modelId="{8BC69998-0BB5-4410-81C0-C4BE88AE2000}" srcId="{30DB4148-BF24-4615-97B2-16DBBA41DF1E}" destId="{E484C434-710E-4A94-9FCB-77D2B3E48156}" srcOrd="3" destOrd="0" parTransId="{17357467-99CA-4BA5-B3C0-251C9C258D10}" sibTransId="{052C02D4-3793-4D6F-8085-EB232E17E2B6}"/>
    <dgm:cxn modelId="{5615A694-1FBD-4A1A-BA61-328A1F68721A}" type="presOf" srcId="{BCC5ED26-17F4-4761-98A5-C27A1F7577BB}" destId="{E7761E6A-4D91-4FC5-B44E-853818A67928}" srcOrd="1" destOrd="0" presId="urn:microsoft.com/office/officeart/2008/layout/HorizontalMultiLevelHierarchy"/>
    <dgm:cxn modelId="{21A5319C-939A-46BE-A8C8-0C7D6A2BD341}" type="presOf" srcId="{EF701FDF-0C4A-44A9-BF1C-9AD5112D68E1}" destId="{9D9BA05C-D5B5-42E6-AA28-C01E79442857}" srcOrd="1" destOrd="0" presId="urn:microsoft.com/office/officeart/2008/layout/HorizontalMultiLevelHierarchy"/>
    <dgm:cxn modelId="{B7F3922C-3757-44C7-AFD6-1682EFBF3A57}" srcId="{30DB4148-BF24-4615-97B2-16DBBA41DF1E}" destId="{267F597A-BC92-4CD2-8972-225885CE0F3E}" srcOrd="0" destOrd="0" parTransId="{BAB8B6EC-6693-4A84-AF59-ACE4D9EF1C1D}" sibTransId="{BB67B807-32E8-44E5-AAE1-61DF778218DA}"/>
    <dgm:cxn modelId="{5F37DA3C-A78C-4971-BD20-9A1F3BD5CAB3}" srcId="{30DB4148-BF24-4615-97B2-16DBBA41DF1E}" destId="{4011F56C-02ED-4AD7-BF6C-1F9DB806AB00}" srcOrd="1" destOrd="0" parTransId="{D25FE5F7-9799-4ED4-9269-9ECC4C8AFD3B}" sibTransId="{445BB4D7-56A6-4EFD-A740-B911CA053620}"/>
    <dgm:cxn modelId="{54B14660-B9D9-430E-8F1A-6BCB40BB2BE5}" type="presOf" srcId="{20520F8C-785F-4AD5-9F4E-CA1E053A2990}" destId="{0B66ED02-1804-49A7-BAD9-A6003EF8C7D1}" srcOrd="0" destOrd="0" presId="urn:microsoft.com/office/officeart/2008/layout/HorizontalMultiLevelHierarchy"/>
    <dgm:cxn modelId="{F8F777C7-4FBD-4A6B-906D-545B0BB189C7}" type="presOf" srcId="{D25FE5F7-9799-4ED4-9269-9ECC4C8AFD3B}" destId="{C215EB58-97CF-4AA0-85DF-8DCB86304203}" srcOrd="0" destOrd="0" presId="urn:microsoft.com/office/officeart/2008/layout/HorizontalMultiLevelHierarchy"/>
    <dgm:cxn modelId="{56CCEBC0-4DB3-439A-90A6-A7A6FC4E9489}" type="presOf" srcId="{2412A119-7523-4B68-9711-04740191D917}" destId="{1238D756-3AEC-473D-9EFB-5336500154E0}" srcOrd="0" destOrd="0" presId="urn:microsoft.com/office/officeart/2008/layout/HorizontalMultiLevelHierarchy"/>
    <dgm:cxn modelId="{7F17D50F-8E9C-4682-9A9B-17618BE664AF}" srcId="{20520F8C-785F-4AD5-9F4E-CA1E053A2990}" destId="{30DB4148-BF24-4615-97B2-16DBBA41DF1E}" srcOrd="0" destOrd="0" parTransId="{60E4E4BD-54DB-4BDD-9EB0-021F00A7D08C}" sibTransId="{8D04120A-5570-4AB7-8E49-15E990E8999E}"/>
    <dgm:cxn modelId="{F7E21E6A-589E-4BB7-AD29-6A52DF36E405}" type="presOf" srcId="{17357467-99CA-4BA5-B3C0-251C9C258D10}" destId="{15A28546-B821-47E9-85E3-BD33011FED54}" srcOrd="1" destOrd="0" presId="urn:microsoft.com/office/officeart/2008/layout/HorizontalMultiLevelHierarchy"/>
    <dgm:cxn modelId="{4B73C41C-AFE0-4F3D-BE02-68219036A102}" type="presParOf" srcId="{0B66ED02-1804-49A7-BAD9-A6003EF8C7D1}" destId="{EF4DB626-2DDB-4F37-A49C-7EDE3FC5CB00}" srcOrd="0" destOrd="0" presId="urn:microsoft.com/office/officeart/2008/layout/HorizontalMultiLevelHierarchy"/>
    <dgm:cxn modelId="{87817CB4-6176-4416-9CAE-285845903821}" type="presParOf" srcId="{EF4DB626-2DDB-4F37-A49C-7EDE3FC5CB00}" destId="{F9647F7B-7CF4-4655-8050-440E3346A756}" srcOrd="0" destOrd="0" presId="urn:microsoft.com/office/officeart/2008/layout/HorizontalMultiLevelHierarchy"/>
    <dgm:cxn modelId="{AFD72B9D-7880-4472-BAF7-6BC9BF0D6240}" type="presParOf" srcId="{EF4DB626-2DDB-4F37-A49C-7EDE3FC5CB00}" destId="{7F58A305-67A0-4FEE-8FA9-44577AC486B1}" srcOrd="1" destOrd="0" presId="urn:microsoft.com/office/officeart/2008/layout/HorizontalMultiLevelHierarchy"/>
    <dgm:cxn modelId="{E39FDF7B-6D50-4A97-9B3A-0CE6379F1015}" type="presParOf" srcId="{7F58A305-67A0-4FEE-8FA9-44577AC486B1}" destId="{58AC6328-10FB-4F60-8245-9D572B4E2F9E}" srcOrd="0" destOrd="0" presId="urn:microsoft.com/office/officeart/2008/layout/HorizontalMultiLevelHierarchy"/>
    <dgm:cxn modelId="{3666417C-E3D5-442A-86D7-9929D18E50F1}" type="presParOf" srcId="{58AC6328-10FB-4F60-8245-9D572B4E2F9E}" destId="{DA7D8482-11E3-4613-8EFC-DD5AB9A4CD70}" srcOrd="0" destOrd="0" presId="urn:microsoft.com/office/officeart/2008/layout/HorizontalMultiLevelHierarchy"/>
    <dgm:cxn modelId="{0AC52085-D1F1-4D3F-9A02-C39820535EBE}" type="presParOf" srcId="{7F58A305-67A0-4FEE-8FA9-44577AC486B1}" destId="{42E2D5F1-014C-4F04-900C-F43796F59FFE}" srcOrd="1" destOrd="0" presId="urn:microsoft.com/office/officeart/2008/layout/HorizontalMultiLevelHierarchy"/>
    <dgm:cxn modelId="{90CA9EF3-3649-4EF5-9F98-69EB20871288}" type="presParOf" srcId="{42E2D5F1-014C-4F04-900C-F43796F59FFE}" destId="{6CA85B04-F817-4CCD-A25E-0AA52A2D42B3}" srcOrd="0" destOrd="0" presId="urn:microsoft.com/office/officeart/2008/layout/HorizontalMultiLevelHierarchy"/>
    <dgm:cxn modelId="{D048B3E8-DFBA-4214-9E77-6D9B783EEBBC}" type="presParOf" srcId="{42E2D5F1-014C-4F04-900C-F43796F59FFE}" destId="{AA0B9D1B-17F2-495C-AD1E-EF57D29E841A}" srcOrd="1" destOrd="0" presId="urn:microsoft.com/office/officeart/2008/layout/HorizontalMultiLevelHierarchy"/>
    <dgm:cxn modelId="{AF460A68-A034-41F1-B93A-6C2443E96E8B}" type="presParOf" srcId="{7F58A305-67A0-4FEE-8FA9-44577AC486B1}" destId="{C215EB58-97CF-4AA0-85DF-8DCB86304203}" srcOrd="2" destOrd="0" presId="urn:microsoft.com/office/officeart/2008/layout/HorizontalMultiLevelHierarchy"/>
    <dgm:cxn modelId="{8B37552E-ABF5-4F88-A745-4EF97E52D9CE}" type="presParOf" srcId="{C215EB58-97CF-4AA0-85DF-8DCB86304203}" destId="{57BD1E3B-57E6-4FDF-8576-725474B120F9}" srcOrd="0" destOrd="0" presId="urn:microsoft.com/office/officeart/2008/layout/HorizontalMultiLevelHierarchy"/>
    <dgm:cxn modelId="{0B1826AA-15D4-433C-BC6C-A54286964D89}" type="presParOf" srcId="{7F58A305-67A0-4FEE-8FA9-44577AC486B1}" destId="{44CCF154-FEA2-428D-BA89-B261FF08CE44}" srcOrd="3" destOrd="0" presId="urn:microsoft.com/office/officeart/2008/layout/HorizontalMultiLevelHierarchy"/>
    <dgm:cxn modelId="{8927C37F-AEF1-4FDE-BF56-5DD04FA8EAB0}" type="presParOf" srcId="{44CCF154-FEA2-428D-BA89-B261FF08CE44}" destId="{EA66978F-8E72-447B-9116-B0510BD49501}" srcOrd="0" destOrd="0" presId="urn:microsoft.com/office/officeart/2008/layout/HorizontalMultiLevelHierarchy"/>
    <dgm:cxn modelId="{DE92CAAA-9B99-4031-A08D-008D66BB570B}" type="presParOf" srcId="{44CCF154-FEA2-428D-BA89-B261FF08CE44}" destId="{04E937F6-EB4C-4AEF-AB2E-BDA843133DF3}" srcOrd="1" destOrd="0" presId="urn:microsoft.com/office/officeart/2008/layout/HorizontalMultiLevelHierarchy"/>
    <dgm:cxn modelId="{94F9E2B9-8FE8-453D-8474-1C2A3088F0D1}" type="presParOf" srcId="{7F58A305-67A0-4FEE-8FA9-44577AC486B1}" destId="{1238D756-3AEC-473D-9EFB-5336500154E0}" srcOrd="4" destOrd="0" presId="urn:microsoft.com/office/officeart/2008/layout/HorizontalMultiLevelHierarchy"/>
    <dgm:cxn modelId="{A020380A-837A-43BA-A4E0-55C97F858449}" type="presParOf" srcId="{1238D756-3AEC-473D-9EFB-5336500154E0}" destId="{41E41585-896B-4269-9DC9-03E8C47CA986}" srcOrd="0" destOrd="0" presId="urn:microsoft.com/office/officeart/2008/layout/HorizontalMultiLevelHierarchy"/>
    <dgm:cxn modelId="{7FE64DB0-1CFA-48CA-8931-72C59ED63643}" type="presParOf" srcId="{7F58A305-67A0-4FEE-8FA9-44577AC486B1}" destId="{5A7F8A9C-2EAE-4BC6-8DCB-735341C3CE69}" srcOrd="5" destOrd="0" presId="urn:microsoft.com/office/officeart/2008/layout/HorizontalMultiLevelHierarchy"/>
    <dgm:cxn modelId="{FB486F9A-7250-43C0-902E-F2AD83D3F6ED}" type="presParOf" srcId="{5A7F8A9C-2EAE-4BC6-8DCB-735341C3CE69}" destId="{9E973FCF-DEBB-4D3E-9EEF-33CE20AA3968}" srcOrd="0" destOrd="0" presId="urn:microsoft.com/office/officeart/2008/layout/HorizontalMultiLevelHierarchy"/>
    <dgm:cxn modelId="{0EEE669D-78B7-4D45-92BF-C9713B60D2D0}" type="presParOf" srcId="{5A7F8A9C-2EAE-4BC6-8DCB-735341C3CE69}" destId="{7AA149AD-0B5D-4703-9BFF-78BE8825AD9F}" srcOrd="1" destOrd="0" presId="urn:microsoft.com/office/officeart/2008/layout/HorizontalMultiLevelHierarchy"/>
    <dgm:cxn modelId="{88F13953-7068-424B-A39D-9E07D46F88C4}" type="presParOf" srcId="{7F58A305-67A0-4FEE-8FA9-44577AC486B1}" destId="{EF842696-73E6-4BE9-BF11-95499C3AEE03}" srcOrd="6" destOrd="0" presId="urn:microsoft.com/office/officeart/2008/layout/HorizontalMultiLevelHierarchy"/>
    <dgm:cxn modelId="{2A0126FE-A4B9-445C-B2E8-06186AA5F1BA}" type="presParOf" srcId="{EF842696-73E6-4BE9-BF11-95499C3AEE03}" destId="{15A28546-B821-47E9-85E3-BD33011FED54}" srcOrd="0" destOrd="0" presId="urn:microsoft.com/office/officeart/2008/layout/HorizontalMultiLevelHierarchy"/>
    <dgm:cxn modelId="{6599F5F7-1AD8-496C-ACD3-0EDC4600C4DB}" type="presParOf" srcId="{7F58A305-67A0-4FEE-8FA9-44577AC486B1}" destId="{6C9B4317-083F-4B47-8974-88E1D9D70713}" srcOrd="7" destOrd="0" presId="urn:microsoft.com/office/officeart/2008/layout/HorizontalMultiLevelHierarchy"/>
    <dgm:cxn modelId="{1BBF4234-35C0-4B24-862D-89743D8A4E87}" type="presParOf" srcId="{6C9B4317-083F-4B47-8974-88E1D9D70713}" destId="{82241BDF-DAA2-403A-81A6-C9FEF9C4EF80}" srcOrd="0" destOrd="0" presId="urn:microsoft.com/office/officeart/2008/layout/HorizontalMultiLevelHierarchy"/>
    <dgm:cxn modelId="{3F09CA8A-C1B4-4386-B9FA-8BA83531AC1E}" type="presParOf" srcId="{6C9B4317-083F-4B47-8974-88E1D9D70713}" destId="{4DC06665-A023-4FA2-B560-983A8381C013}" srcOrd="1" destOrd="0" presId="urn:microsoft.com/office/officeart/2008/layout/HorizontalMultiLevelHierarchy"/>
    <dgm:cxn modelId="{15D16EB0-73D5-43B6-83D7-7E78B99CB72B}" type="presParOf" srcId="{7F58A305-67A0-4FEE-8FA9-44577AC486B1}" destId="{E6FA6E66-D645-4D43-A014-97D35BDC4BFE}" srcOrd="8" destOrd="0" presId="urn:microsoft.com/office/officeart/2008/layout/HorizontalMultiLevelHierarchy"/>
    <dgm:cxn modelId="{D2CE4950-0630-4300-996E-C19F7D21AD7E}" type="presParOf" srcId="{E6FA6E66-D645-4D43-A014-97D35BDC4BFE}" destId="{9D9BA05C-D5B5-42E6-AA28-C01E79442857}" srcOrd="0" destOrd="0" presId="urn:microsoft.com/office/officeart/2008/layout/HorizontalMultiLevelHierarchy"/>
    <dgm:cxn modelId="{65C4EC00-6237-45A9-BF90-3D9C6E8E2AE9}" type="presParOf" srcId="{7F58A305-67A0-4FEE-8FA9-44577AC486B1}" destId="{F553FAE9-178F-4030-8649-288ECD0FBA14}" srcOrd="9" destOrd="0" presId="urn:microsoft.com/office/officeart/2008/layout/HorizontalMultiLevelHierarchy"/>
    <dgm:cxn modelId="{F2AEF3F7-A67A-4259-97FA-54DBE784719D}" type="presParOf" srcId="{F553FAE9-178F-4030-8649-288ECD0FBA14}" destId="{DE9A84E2-85B7-43CA-8D0F-6A465E3C2EB4}" srcOrd="0" destOrd="0" presId="urn:microsoft.com/office/officeart/2008/layout/HorizontalMultiLevelHierarchy"/>
    <dgm:cxn modelId="{D4A2C043-A743-4C70-9F99-F882C1AB51FA}" type="presParOf" srcId="{F553FAE9-178F-4030-8649-288ECD0FBA14}" destId="{468F8C00-AE68-4EC6-9F2D-A96F310809DE}" srcOrd="1" destOrd="0" presId="urn:microsoft.com/office/officeart/2008/layout/HorizontalMultiLevelHierarchy"/>
    <dgm:cxn modelId="{1F182CF9-8740-42E1-BD31-41E35D0223B0}" type="presParOf" srcId="{7F58A305-67A0-4FEE-8FA9-44577AC486B1}" destId="{80EED6A6-4660-45BB-9CF2-EB7EDD39CEF8}" srcOrd="10" destOrd="0" presId="urn:microsoft.com/office/officeart/2008/layout/HorizontalMultiLevelHierarchy"/>
    <dgm:cxn modelId="{1B6B85B9-5BC8-4660-A29A-BA1C8D603408}" type="presParOf" srcId="{80EED6A6-4660-45BB-9CF2-EB7EDD39CEF8}" destId="{E7761E6A-4D91-4FC5-B44E-853818A67928}" srcOrd="0" destOrd="0" presId="urn:microsoft.com/office/officeart/2008/layout/HorizontalMultiLevelHierarchy"/>
    <dgm:cxn modelId="{CDC9633B-8FD7-4E88-BC2F-A6525FD6E006}" type="presParOf" srcId="{7F58A305-67A0-4FEE-8FA9-44577AC486B1}" destId="{3E4551B6-CDCD-4D77-A36D-58D0BC9AFBC5}" srcOrd="11" destOrd="0" presId="urn:microsoft.com/office/officeart/2008/layout/HorizontalMultiLevelHierarchy"/>
    <dgm:cxn modelId="{250BA2F3-7567-49DA-9EEF-C30A2DFDE5A5}" type="presParOf" srcId="{3E4551B6-CDCD-4D77-A36D-58D0BC9AFBC5}" destId="{6F1DA2E3-4D44-4A03-8018-005CF4A16645}" srcOrd="0" destOrd="0" presId="urn:microsoft.com/office/officeart/2008/layout/HorizontalMultiLevelHierarchy"/>
    <dgm:cxn modelId="{2ADAB6B8-A51B-49B6-B151-13E35E95170C}" type="presParOf" srcId="{3E4551B6-CDCD-4D77-A36D-58D0BC9AFBC5}" destId="{9CC8B5D5-7BB7-46D0-9E32-E887E7E3FF1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5D2D824D-565E-420C-8129-402F892C3346}" type="presOf" srcId="{9AD10943-2891-487D-887B-DCD7DF16C3C2}" destId="{748DECDC-3F92-4248-8E3C-8FAC5C80207F}" srcOrd="0" destOrd="0" presId="urn:microsoft.com/office/officeart/2005/8/layout/hProcess9"/>
    <dgm:cxn modelId="{907E3ED5-5742-49EA-9B7B-7240BAC86D12}" type="presOf" srcId="{DD2C981E-49A1-4491-9BF8-A945FA2B1DDE}" destId="{E72800B2-2D70-436C-BF6F-2CF557DE5527}" srcOrd="0" destOrd="0" presId="urn:microsoft.com/office/officeart/2005/8/layout/hProcess9"/>
    <dgm:cxn modelId="{23184401-8BE7-4F12-B8E3-28B69E178BB0}" type="presParOf" srcId="{748DECDC-3F92-4248-8E3C-8FAC5C80207F}" destId="{4BB40658-793B-4CA1-9AEE-5B47C21E18AE}" srcOrd="0" destOrd="0" presId="urn:microsoft.com/office/officeart/2005/8/layout/hProcess9"/>
    <dgm:cxn modelId="{9B0D0623-1EA3-4E58-9E75-F6A4562D9112}" type="presParOf" srcId="{748DECDC-3F92-4248-8E3C-8FAC5C80207F}" destId="{41D936EF-13E4-49BE-9538-8231A52C8DFB}" srcOrd="1" destOrd="0" presId="urn:microsoft.com/office/officeart/2005/8/layout/hProcess9"/>
    <dgm:cxn modelId="{AAA064D4-8936-4FAF-9A40-864A987501BA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A171862-C443-484A-8208-C00F9AD60415}" type="doc">
      <dgm:prSet loTypeId="urn:microsoft.com/office/officeart/2008/layout/RadialCluster" loCatId="relationship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921E12F-B121-4D91-805A-4AF20F552363}">
      <dgm:prSet phldrT="[Texte]"/>
      <dgm:spPr>
        <a:solidFill>
          <a:srgbClr val="CCCCFF"/>
        </a:solidFill>
      </dgm:spPr>
      <dgm:t>
        <a:bodyPr/>
        <a:lstStyle/>
        <a:p>
          <a:r>
            <a:rPr lang="fr-FR" b="1" i="0" cap="small" baseline="0" dirty="0" smtClean="0">
              <a:solidFill>
                <a:schemeClr val="bg1"/>
              </a:solidFill>
            </a:rPr>
            <a:t>Champs du domaine Conscience phonologique</a:t>
          </a:r>
          <a:endParaRPr lang="fr-FR" b="1" i="0" cap="small" baseline="0" dirty="0">
            <a:solidFill>
              <a:schemeClr val="bg1"/>
            </a:solidFill>
          </a:endParaRPr>
        </a:p>
      </dgm:t>
    </dgm:pt>
    <dgm:pt modelId="{517242DA-13D4-45CF-85BE-144BAFED2481}" type="parTrans" cxnId="{21C12858-DBA4-4305-8885-7AB18A70B8D9}">
      <dgm:prSet/>
      <dgm:spPr/>
      <dgm:t>
        <a:bodyPr/>
        <a:lstStyle/>
        <a:p>
          <a:endParaRPr lang="fr-FR"/>
        </a:p>
      </dgm:t>
    </dgm:pt>
    <dgm:pt modelId="{1B98A4C2-8847-4EC3-A484-2ACC79C4C2EA}" type="sibTrans" cxnId="{21C12858-DBA4-4305-8885-7AB18A70B8D9}">
      <dgm:prSet/>
      <dgm:spPr/>
      <dgm:t>
        <a:bodyPr/>
        <a:lstStyle/>
        <a:p>
          <a:endParaRPr lang="fr-FR"/>
        </a:p>
      </dgm:t>
    </dgm:pt>
    <dgm:pt modelId="{7192D8FF-64AA-4401-A6A1-69FA20A1E5D4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Perception des phonèmes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256C7AB-59B8-499C-8E62-8D30F41F0289}" type="parTrans" cxnId="{2CEF28A0-8724-4976-A31C-F1CA208C2A7C}">
      <dgm:prSet/>
      <dgm:spPr/>
      <dgm:t>
        <a:bodyPr/>
        <a:lstStyle/>
        <a:p>
          <a:endParaRPr lang="fr-FR"/>
        </a:p>
      </dgm:t>
    </dgm:pt>
    <dgm:pt modelId="{6EE6B3DE-A68C-44D3-BAA6-B37EF2CF97B4}" type="sibTrans" cxnId="{2CEF28A0-8724-4976-A31C-F1CA208C2A7C}">
      <dgm:prSet/>
      <dgm:spPr/>
      <dgm:t>
        <a:bodyPr/>
        <a:lstStyle/>
        <a:p>
          <a:endParaRPr lang="fr-FR"/>
        </a:p>
      </dgm:t>
    </dgm:pt>
    <dgm:pt modelId="{6F938CCC-3A0D-4286-932B-0FCEAD0B00F1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Perception des syllabes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F33EA0B-DB4D-49E7-BD3C-2A156D4FEFC8}" type="parTrans" cxnId="{545BBA4E-6D46-49F9-B98D-589BCA831509}">
      <dgm:prSet/>
      <dgm:spPr/>
      <dgm:t>
        <a:bodyPr/>
        <a:lstStyle/>
        <a:p>
          <a:endParaRPr lang="fr-FR"/>
        </a:p>
      </dgm:t>
    </dgm:pt>
    <dgm:pt modelId="{126C24F3-4D40-4268-82E2-B76A8F0A8876}" type="sibTrans" cxnId="{545BBA4E-6D46-49F9-B98D-589BCA831509}">
      <dgm:prSet/>
      <dgm:spPr/>
      <dgm:t>
        <a:bodyPr/>
        <a:lstStyle/>
        <a:p>
          <a:endParaRPr lang="fr-FR"/>
        </a:p>
      </dgm:t>
    </dgm:pt>
    <dgm:pt modelId="{52FDD0F9-A9F8-4C41-AEAC-BE145A53333A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Perception des rimes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5B655206-FDB1-48E0-8BE9-B20E401FED3B}" type="parTrans" cxnId="{CC564AEE-9B88-486C-B5FA-15B1255D2FE1}">
      <dgm:prSet/>
      <dgm:spPr/>
      <dgm:t>
        <a:bodyPr/>
        <a:lstStyle/>
        <a:p>
          <a:endParaRPr lang="fr-FR"/>
        </a:p>
      </dgm:t>
    </dgm:pt>
    <dgm:pt modelId="{2517B405-DE61-45FF-BF73-00AABA027C8F}" type="sibTrans" cxnId="{CC564AEE-9B88-486C-B5FA-15B1255D2FE1}">
      <dgm:prSet/>
      <dgm:spPr/>
      <dgm:t>
        <a:bodyPr/>
        <a:lstStyle/>
        <a:p>
          <a:endParaRPr lang="fr-FR"/>
        </a:p>
      </dgm:t>
    </dgm:pt>
    <dgm:pt modelId="{856FFE93-E736-4B38-8428-1F39F68659D4}" type="pres">
      <dgm:prSet presAssocID="{8A171862-C443-484A-8208-C00F9AD6041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B73A922-E4DD-4856-865E-F948970EE26D}" type="pres">
      <dgm:prSet presAssocID="{2921E12F-B121-4D91-805A-4AF20F552363}" presName="singleCycle" presStyleCnt="0"/>
      <dgm:spPr/>
    </dgm:pt>
    <dgm:pt modelId="{644C7AC1-D0C9-448E-93D1-078133F9583A}" type="pres">
      <dgm:prSet presAssocID="{2921E12F-B121-4D91-805A-4AF20F552363}" presName="singleCenter" presStyleLbl="node1" presStyleIdx="0" presStyleCnt="4" custScaleX="146410" custScaleY="146410" custLinFactNeighborX="-994" custLinFactNeighborY="-1520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09EB1CD0-92E6-446F-96EA-7BCD54CC19D1}" type="pres">
      <dgm:prSet presAssocID="{DF33EA0B-DB4D-49E7-BD3C-2A156D4FEFC8}" presName="Name56" presStyleLbl="parChTrans1D2" presStyleIdx="0" presStyleCnt="3"/>
      <dgm:spPr/>
      <dgm:t>
        <a:bodyPr/>
        <a:lstStyle/>
        <a:p>
          <a:endParaRPr lang="fr-FR"/>
        </a:p>
      </dgm:t>
    </dgm:pt>
    <dgm:pt modelId="{E6EFA6E8-6875-4695-A3DE-9A1FEE92CF0F}" type="pres">
      <dgm:prSet presAssocID="{6F938CCC-3A0D-4286-932B-0FCEAD0B00F1}" presName="text0" presStyleLbl="node1" presStyleIdx="1" presStyleCnt="4" custScaleX="241850" custScaleY="1179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2E573B-9543-4023-81DA-5EA5FF01FD5A}" type="pres">
      <dgm:prSet presAssocID="{5B655206-FDB1-48E0-8BE9-B20E401FED3B}" presName="Name56" presStyleLbl="parChTrans1D2" presStyleIdx="1" presStyleCnt="3"/>
      <dgm:spPr/>
      <dgm:t>
        <a:bodyPr/>
        <a:lstStyle/>
        <a:p>
          <a:endParaRPr lang="fr-FR"/>
        </a:p>
      </dgm:t>
    </dgm:pt>
    <dgm:pt modelId="{3DEC5B36-5CDB-486D-8482-2863D6F0D9B6}" type="pres">
      <dgm:prSet presAssocID="{52FDD0F9-A9F8-4C41-AEAC-BE145A53333A}" presName="text0" presStyleLbl="node1" presStyleIdx="2" presStyleCnt="4" custScaleX="129773" custScaleY="11207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4B02D6-DE22-407D-994D-9226236D1FA6}" type="pres">
      <dgm:prSet presAssocID="{1256C7AB-59B8-499C-8E62-8D30F41F0289}" presName="Name56" presStyleLbl="parChTrans1D2" presStyleIdx="2" presStyleCnt="3"/>
      <dgm:spPr/>
      <dgm:t>
        <a:bodyPr/>
        <a:lstStyle/>
        <a:p>
          <a:endParaRPr lang="fr-FR"/>
        </a:p>
      </dgm:t>
    </dgm:pt>
    <dgm:pt modelId="{B0A7ECEF-2B28-4277-A771-1619F17F926A}" type="pres">
      <dgm:prSet presAssocID="{7192D8FF-64AA-4401-A6A1-69FA20A1E5D4}" presName="text0" presStyleLbl="node1" presStyleIdx="3" presStyleCnt="4" custScaleX="129773" custRadScaleRad="102928" custRadScaleInc="149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CEF28A0-8724-4976-A31C-F1CA208C2A7C}" srcId="{2921E12F-B121-4D91-805A-4AF20F552363}" destId="{7192D8FF-64AA-4401-A6A1-69FA20A1E5D4}" srcOrd="2" destOrd="0" parTransId="{1256C7AB-59B8-499C-8E62-8D30F41F0289}" sibTransId="{6EE6B3DE-A68C-44D3-BAA6-B37EF2CF97B4}"/>
    <dgm:cxn modelId="{1D0EA1A5-C339-4E9D-9909-7A84ED0D395D}" type="presOf" srcId="{5B655206-FDB1-48E0-8BE9-B20E401FED3B}" destId="{2A2E573B-9543-4023-81DA-5EA5FF01FD5A}" srcOrd="0" destOrd="0" presId="urn:microsoft.com/office/officeart/2008/layout/RadialCluster"/>
    <dgm:cxn modelId="{42B87F16-48BE-4006-A01A-EEF88FDCD4CF}" type="presOf" srcId="{7192D8FF-64AA-4401-A6A1-69FA20A1E5D4}" destId="{B0A7ECEF-2B28-4277-A771-1619F17F926A}" srcOrd="0" destOrd="0" presId="urn:microsoft.com/office/officeart/2008/layout/RadialCluster"/>
    <dgm:cxn modelId="{545BBA4E-6D46-49F9-B98D-589BCA831509}" srcId="{2921E12F-B121-4D91-805A-4AF20F552363}" destId="{6F938CCC-3A0D-4286-932B-0FCEAD0B00F1}" srcOrd="0" destOrd="0" parTransId="{DF33EA0B-DB4D-49E7-BD3C-2A156D4FEFC8}" sibTransId="{126C24F3-4D40-4268-82E2-B76A8F0A8876}"/>
    <dgm:cxn modelId="{A6FF4CE3-9932-4FB3-88EB-EBD25F0C153A}" type="presOf" srcId="{1256C7AB-59B8-499C-8E62-8D30F41F0289}" destId="{4E4B02D6-DE22-407D-994D-9226236D1FA6}" srcOrd="0" destOrd="0" presId="urn:microsoft.com/office/officeart/2008/layout/RadialCluster"/>
    <dgm:cxn modelId="{CC564AEE-9B88-486C-B5FA-15B1255D2FE1}" srcId="{2921E12F-B121-4D91-805A-4AF20F552363}" destId="{52FDD0F9-A9F8-4C41-AEAC-BE145A53333A}" srcOrd="1" destOrd="0" parTransId="{5B655206-FDB1-48E0-8BE9-B20E401FED3B}" sibTransId="{2517B405-DE61-45FF-BF73-00AABA027C8F}"/>
    <dgm:cxn modelId="{21C12858-DBA4-4305-8885-7AB18A70B8D9}" srcId="{8A171862-C443-484A-8208-C00F9AD60415}" destId="{2921E12F-B121-4D91-805A-4AF20F552363}" srcOrd="0" destOrd="0" parTransId="{517242DA-13D4-45CF-85BE-144BAFED2481}" sibTransId="{1B98A4C2-8847-4EC3-A484-2ACC79C4C2EA}"/>
    <dgm:cxn modelId="{2C2BCEBA-FE40-4F0B-96DC-9BD39871C4A4}" type="presOf" srcId="{2921E12F-B121-4D91-805A-4AF20F552363}" destId="{644C7AC1-D0C9-448E-93D1-078133F9583A}" srcOrd="0" destOrd="0" presId="urn:microsoft.com/office/officeart/2008/layout/RadialCluster"/>
    <dgm:cxn modelId="{C170CED1-1084-4421-82E3-A8216A249E0F}" type="presOf" srcId="{8A171862-C443-484A-8208-C00F9AD60415}" destId="{856FFE93-E736-4B38-8428-1F39F68659D4}" srcOrd="0" destOrd="0" presId="urn:microsoft.com/office/officeart/2008/layout/RadialCluster"/>
    <dgm:cxn modelId="{E8BCD6F5-D757-4452-BA66-768C06B4AAEA}" type="presOf" srcId="{DF33EA0B-DB4D-49E7-BD3C-2A156D4FEFC8}" destId="{09EB1CD0-92E6-446F-96EA-7BCD54CC19D1}" srcOrd="0" destOrd="0" presId="urn:microsoft.com/office/officeart/2008/layout/RadialCluster"/>
    <dgm:cxn modelId="{9F760A01-0225-433B-8E91-1599A7616968}" type="presOf" srcId="{6F938CCC-3A0D-4286-932B-0FCEAD0B00F1}" destId="{E6EFA6E8-6875-4695-A3DE-9A1FEE92CF0F}" srcOrd="0" destOrd="0" presId="urn:microsoft.com/office/officeart/2008/layout/RadialCluster"/>
    <dgm:cxn modelId="{0D782B51-175F-4053-A281-686115452E85}" type="presOf" srcId="{52FDD0F9-A9F8-4C41-AEAC-BE145A53333A}" destId="{3DEC5B36-5CDB-486D-8482-2863D6F0D9B6}" srcOrd="0" destOrd="0" presId="urn:microsoft.com/office/officeart/2008/layout/RadialCluster"/>
    <dgm:cxn modelId="{8783AD99-8490-4905-A1A3-118B9D3BBF2D}" type="presParOf" srcId="{856FFE93-E736-4B38-8428-1F39F68659D4}" destId="{2B73A922-E4DD-4856-865E-F948970EE26D}" srcOrd="0" destOrd="0" presId="urn:microsoft.com/office/officeart/2008/layout/RadialCluster"/>
    <dgm:cxn modelId="{C17CBE55-430B-45B7-B50A-59155F7F7CDC}" type="presParOf" srcId="{2B73A922-E4DD-4856-865E-F948970EE26D}" destId="{644C7AC1-D0C9-448E-93D1-078133F9583A}" srcOrd="0" destOrd="0" presId="urn:microsoft.com/office/officeart/2008/layout/RadialCluster"/>
    <dgm:cxn modelId="{846315B3-3624-4DFF-A855-0D0E31C7AC2C}" type="presParOf" srcId="{2B73A922-E4DD-4856-865E-F948970EE26D}" destId="{09EB1CD0-92E6-446F-96EA-7BCD54CC19D1}" srcOrd="1" destOrd="0" presId="urn:microsoft.com/office/officeart/2008/layout/RadialCluster"/>
    <dgm:cxn modelId="{14919094-1241-43B0-AB30-36ED3BA8547F}" type="presParOf" srcId="{2B73A922-E4DD-4856-865E-F948970EE26D}" destId="{E6EFA6E8-6875-4695-A3DE-9A1FEE92CF0F}" srcOrd="2" destOrd="0" presId="urn:microsoft.com/office/officeart/2008/layout/RadialCluster"/>
    <dgm:cxn modelId="{3E6EBB47-057B-4F5A-9271-FDA01967277A}" type="presParOf" srcId="{2B73A922-E4DD-4856-865E-F948970EE26D}" destId="{2A2E573B-9543-4023-81DA-5EA5FF01FD5A}" srcOrd="3" destOrd="0" presId="urn:microsoft.com/office/officeart/2008/layout/RadialCluster"/>
    <dgm:cxn modelId="{E3FBA372-D606-4666-A0BE-5E9E17625871}" type="presParOf" srcId="{2B73A922-E4DD-4856-865E-F948970EE26D}" destId="{3DEC5B36-5CDB-486D-8482-2863D6F0D9B6}" srcOrd="4" destOrd="0" presId="urn:microsoft.com/office/officeart/2008/layout/RadialCluster"/>
    <dgm:cxn modelId="{43619CFF-3D76-4134-AEFC-FF97DC278FA1}" type="presParOf" srcId="{2B73A922-E4DD-4856-865E-F948970EE26D}" destId="{4E4B02D6-DE22-407D-994D-9226236D1FA6}" srcOrd="5" destOrd="0" presId="urn:microsoft.com/office/officeart/2008/layout/RadialCluster"/>
    <dgm:cxn modelId="{486D3C85-F751-434A-AB6F-A04CF3533035}" type="presParOf" srcId="{2B73A922-E4DD-4856-865E-F948970EE26D}" destId="{B0A7ECEF-2B28-4277-A771-1619F17F926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8495A1B-AD19-48D2-83DD-4E405F85AD05}" type="presOf" srcId="{9AD10943-2891-487D-887B-DCD7DF16C3C2}" destId="{748DECDC-3F92-4248-8E3C-8FAC5C80207F}" srcOrd="0" destOrd="0" presId="urn:microsoft.com/office/officeart/2005/8/layout/hProcess9"/>
    <dgm:cxn modelId="{4E3FE147-2703-4C7A-AB1B-2FCB3D55C5E8}" type="presOf" srcId="{DD2C981E-49A1-4491-9BF8-A945FA2B1DDE}" destId="{E72800B2-2D70-436C-BF6F-2CF557DE5527}" srcOrd="0" destOrd="0" presId="urn:microsoft.com/office/officeart/2005/8/layout/hProcess9"/>
    <dgm:cxn modelId="{501255DC-F8E4-45E1-B832-AE650F5A8DC6}" type="presParOf" srcId="{748DECDC-3F92-4248-8E3C-8FAC5C80207F}" destId="{4BB40658-793B-4CA1-9AEE-5B47C21E18AE}" srcOrd="0" destOrd="0" presId="urn:microsoft.com/office/officeart/2005/8/layout/hProcess9"/>
    <dgm:cxn modelId="{3BB60317-D05D-4899-AC44-E515EB609B28}" type="presParOf" srcId="{748DECDC-3F92-4248-8E3C-8FAC5C80207F}" destId="{41D936EF-13E4-49BE-9538-8231A52C8DFB}" srcOrd="1" destOrd="0" presId="urn:microsoft.com/office/officeart/2005/8/layout/hProcess9"/>
    <dgm:cxn modelId="{4A4757B4-6A17-41BF-9FDB-BE3470719A30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A171862-C443-484A-8208-C00F9AD60415}" type="doc">
      <dgm:prSet loTypeId="urn:microsoft.com/office/officeart/2008/layout/RadialCluster" loCatId="relationship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921E12F-B121-4D91-805A-4AF20F552363}">
      <dgm:prSet phldrT="[Texte]"/>
      <dgm:spPr>
        <a:solidFill>
          <a:srgbClr val="FF8029"/>
        </a:solidFill>
      </dgm:spPr>
      <dgm:t>
        <a:bodyPr/>
        <a:lstStyle/>
        <a:p>
          <a:r>
            <a:rPr lang="fr-FR" b="1" i="0" cap="small" baseline="0" dirty="0" smtClean="0">
              <a:solidFill>
                <a:schemeClr val="bg1"/>
              </a:solidFill>
            </a:rPr>
            <a:t>Champs du domaine Nombre et quantité</a:t>
          </a:r>
          <a:endParaRPr lang="fr-FR" b="1" i="0" cap="small" baseline="0" dirty="0">
            <a:solidFill>
              <a:schemeClr val="bg1"/>
            </a:solidFill>
          </a:endParaRPr>
        </a:p>
      </dgm:t>
    </dgm:pt>
    <dgm:pt modelId="{517242DA-13D4-45CF-85BE-144BAFED2481}" type="parTrans" cxnId="{21C12858-DBA4-4305-8885-7AB18A70B8D9}">
      <dgm:prSet/>
      <dgm:spPr/>
      <dgm:t>
        <a:bodyPr/>
        <a:lstStyle/>
        <a:p>
          <a:endParaRPr lang="fr-FR"/>
        </a:p>
      </dgm:t>
    </dgm:pt>
    <dgm:pt modelId="{1B98A4C2-8847-4EC3-A484-2ACC79C4C2EA}" type="sibTrans" cxnId="{21C12858-DBA4-4305-8885-7AB18A70B8D9}">
      <dgm:prSet/>
      <dgm:spPr/>
      <dgm:t>
        <a:bodyPr/>
        <a:lstStyle/>
        <a:p>
          <a:endParaRPr lang="fr-FR"/>
        </a:p>
      </dgm:t>
    </dgm:pt>
    <dgm:pt modelId="{7192D8FF-64AA-4401-A6A1-69FA20A1E5D4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Ecriture de nombres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256C7AB-59B8-499C-8E62-8D30F41F0289}" type="parTrans" cxnId="{2CEF28A0-8724-4976-A31C-F1CA208C2A7C}">
      <dgm:prSet/>
      <dgm:spPr/>
      <dgm:t>
        <a:bodyPr/>
        <a:lstStyle/>
        <a:p>
          <a:endParaRPr lang="fr-FR"/>
        </a:p>
      </dgm:t>
    </dgm:pt>
    <dgm:pt modelId="{6EE6B3DE-A68C-44D3-BAA6-B37EF2CF97B4}" type="sibTrans" cxnId="{2CEF28A0-8724-4976-A31C-F1CA208C2A7C}">
      <dgm:prSet/>
      <dgm:spPr/>
      <dgm:t>
        <a:bodyPr/>
        <a:lstStyle/>
        <a:p>
          <a:endParaRPr lang="fr-FR"/>
        </a:p>
      </dgm:t>
    </dgm:pt>
    <dgm:pt modelId="{6F938CCC-3A0D-4286-932B-0FCEAD0B00F1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Association nombre / quantité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F33EA0B-DB4D-49E7-BD3C-2A156D4FEFC8}" type="parTrans" cxnId="{545BBA4E-6D46-49F9-B98D-589BCA831509}">
      <dgm:prSet/>
      <dgm:spPr/>
      <dgm:t>
        <a:bodyPr/>
        <a:lstStyle/>
        <a:p>
          <a:endParaRPr lang="fr-FR"/>
        </a:p>
      </dgm:t>
    </dgm:pt>
    <dgm:pt modelId="{126C24F3-4D40-4268-82E2-B76A8F0A8876}" type="sibTrans" cxnId="{545BBA4E-6D46-49F9-B98D-589BCA831509}">
      <dgm:prSet/>
      <dgm:spPr/>
      <dgm:t>
        <a:bodyPr/>
        <a:lstStyle/>
        <a:p>
          <a:endParaRPr lang="fr-FR"/>
        </a:p>
      </dgm:t>
    </dgm:pt>
    <dgm:pt modelId="{52FDD0F9-A9F8-4C41-AEAC-BE145A53333A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Décompositions additives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5B655206-FDB1-48E0-8BE9-B20E401FED3B}" type="parTrans" cxnId="{CC564AEE-9B88-486C-B5FA-15B1255D2FE1}">
      <dgm:prSet/>
      <dgm:spPr/>
      <dgm:t>
        <a:bodyPr/>
        <a:lstStyle/>
        <a:p>
          <a:endParaRPr lang="fr-FR"/>
        </a:p>
      </dgm:t>
    </dgm:pt>
    <dgm:pt modelId="{2517B405-DE61-45FF-BF73-00AABA027C8F}" type="sibTrans" cxnId="{CC564AEE-9B88-486C-B5FA-15B1255D2FE1}">
      <dgm:prSet/>
      <dgm:spPr/>
      <dgm:t>
        <a:bodyPr/>
        <a:lstStyle/>
        <a:p>
          <a:endParaRPr lang="fr-FR"/>
        </a:p>
      </dgm:t>
    </dgm:pt>
    <dgm:pt modelId="{856FFE93-E736-4B38-8428-1F39F68659D4}" type="pres">
      <dgm:prSet presAssocID="{8A171862-C443-484A-8208-C00F9AD6041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B73A922-E4DD-4856-865E-F948970EE26D}" type="pres">
      <dgm:prSet presAssocID="{2921E12F-B121-4D91-805A-4AF20F552363}" presName="singleCycle" presStyleCnt="0"/>
      <dgm:spPr/>
    </dgm:pt>
    <dgm:pt modelId="{644C7AC1-D0C9-448E-93D1-078133F9583A}" type="pres">
      <dgm:prSet presAssocID="{2921E12F-B121-4D91-805A-4AF20F552363}" presName="singleCenter" presStyleLbl="node1" presStyleIdx="0" presStyleCnt="4" custScaleX="146410" custScaleY="146410" custLinFactNeighborX="-994" custLinFactNeighborY="-1520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09EB1CD0-92E6-446F-96EA-7BCD54CC19D1}" type="pres">
      <dgm:prSet presAssocID="{DF33EA0B-DB4D-49E7-BD3C-2A156D4FEFC8}" presName="Name56" presStyleLbl="parChTrans1D2" presStyleIdx="0" presStyleCnt="3"/>
      <dgm:spPr/>
      <dgm:t>
        <a:bodyPr/>
        <a:lstStyle/>
        <a:p>
          <a:endParaRPr lang="fr-FR"/>
        </a:p>
      </dgm:t>
    </dgm:pt>
    <dgm:pt modelId="{E6EFA6E8-6875-4695-A3DE-9A1FEE92CF0F}" type="pres">
      <dgm:prSet presAssocID="{6F938CCC-3A0D-4286-932B-0FCEAD0B00F1}" presName="text0" presStyleLbl="node1" presStyleIdx="1" presStyleCnt="4" custScaleX="241850" custScaleY="1179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2E573B-9543-4023-81DA-5EA5FF01FD5A}" type="pres">
      <dgm:prSet presAssocID="{5B655206-FDB1-48E0-8BE9-B20E401FED3B}" presName="Name56" presStyleLbl="parChTrans1D2" presStyleIdx="1" presStyleCnt="3"/>
      <dgm:spPr/>
      <dgm:t>
        <a:bodyPr/>
        <a:lstStyle/>
        <a:p>
          <a:endParaRPr lang="fr-FR"/>
        </a:p>
      </dgm:t>
    </dgm:pt>
    <dgm:pt modelId="{3DEC5B36-5CDB-486D-8482-2863D6F0D9B6}" type="pres">
      <dgm:prSet presAssocID="{52FDD0F9-A9F8-4C41-AEAC-BE145A53333A}" presName="text0" presStyleLbl="node1" presStyleIdx="2" presStyleCnt="4" custScaleX="171065" custScaleY="120925" custRadScaleRad="113758" custRadScaleInc="-813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4B02D6-DE22-407D-994D-9226236D1FA6}" type="pres">
      <dgm:prSet presAssocID="{1256C7AB-59B8-499C-8E62-8D30F41F0289}" presName="Name56" presStyleLbl="parChTrans1D2" presStyleIdx="2" presStyleCnt="3"/>
      <dgm:spPr/>
      <dgm:t>
        <a:bodyPr/>
        <a:lstStyle/>
        <a:p>
          <a:endParaRPr lang="fr-FR"/>
        </a:p>
      </dgm:t>
    </dgm:pt>
    <dgm:pt modelId="{B0A7ECEF-2B28-4277-A771-1619F17F926A}" type="pres">
      <dgm:prSet presAssocID="{7192D8FF-64AA-4401-A6A1-69FA20A1E5D4}" presName="text0" presStyleLbl="node1" presStyleIdx="3" presStyleCnt="4" custScaleX="129773" custRadScaleRad="102928" custRadScaleInc="149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CEF28A0-8724-4976-A31C-F1CA208C2A7C}" srcId="{2921E12F-B121-4D91-805A-4AF20F552363}" destId="{7192D8FF-64AA-4401-A6A1-69FA20A1E5D4}" srcOrd="2" destOrd="0" parTransId="{1256C7AB-59B8-499C-8E62-8D30F41F0289}" sibTransId="{6EE6B3DE-A68C-44D3-BAA6-B37EF2CF97B4}"/>
    <dgm:cxn modelId="{545BBA4E-6D46-49F9-B98D-589BCA831509}" srcId="{2921E12F-B121-4D91-805A-4AF20F552363}" destId="{6F938CCC-3A0D-4286-932B-0FCEAD0B00F1}" srcOrd="0" destOrd="0" parTransId="{DF33EA0B-DB4D-49E7-BD3C-2A156D4FEFC8}" sibTransId="{126C24F3-4D40-4268-82E2-B76A8F0A8876}"/>
    <dgm:cxn modelId="{F7DF9E17-2B93-4BF1-B66E-0CA899294A1B}" type="presOf" srcId="{8A171862-C443-484A-8208-C00F9AD60415}" destId="{856FFE93-E736-4B38-8428-1F39F68659D4}" srcOrd="0" destOrd="0" presId="urn:microsoft.com/office/officeart/2008/layout/RadialCluster"/>
    <dgm:cxn modelId="{35D774F0-2CED-48AA-A44E-3B83535D95C7}" type="presOf" srcId="{2921E12F-B121-4D91-805A-4AF20F552363}" destId="{644C7AC1-D0C9-448E-93D1-078133F9583A}" srcOrd="0" destOrd="0" presId="urn:microsoft.com/office/officeart/2008/layout/RadialCluster"/>
    <dgm:cxn modelId="{CC564AEE-9B88-486C-B5FA-15B1255D2FE1}" srcId="{2921E12F-B121-4D91-805A-4AF20F552363}" destId="{52FDD0F9-A9F8-4C41-AEAC-BE145A53333A}" srcOrd="1" destOrd="0" parTransId="{5B655206-FDB1-48E0-8BE9-B20E401FED3B}" sibTransId="{2517B405-DE61-45FF-BF73-00AABA027C8F}"/>
    <dgm:cxn modelId="{21C12858-DBA4-4305-8885-7AB18A70B8D9}" srcId="{8A171862-C443-484A-8208-C00F9AD60415}" destId="{2921E12F-B121-4D91-805A-4AF20F552363}" srcOrd="0" destOrd="0" parTransId="{517242DA-13D4-45CF-85BE-144BAFED2481}" sibTransId="{1B98A4C2-8847-4EC3-A484-2ACC79C4C2EA}"/>
    <dgm:cxn modelId="{F96ADFE0-E8B9-4BD2-8ED4-AE6BF042681B}" type="presOf" srcId="{DF33EA0B-DB4D-49E7-BD3C-2A156D4FEFC8}" destId="{09EB1CD0-92E6-446F-96EA-7BCD54CC19D1}" srcOrd="0" destOrd="0" presId="urn:microsoft.com/office/officeart/2008/layout/RadialCluster"/>
    <dgm:cxn modelId="{47A0EC07-BC53-46D4-AB68-B741AB537991}" type="presOf" srcId="{1256C7AB-59B8-499C-8E62-8D30F41F0289}" destId="{4E4B02D6-DE22-407D-994D-9226236D1FA6}" srcOrd="0" destOrd="0" presId="urn:microsoft.com/office/officeart/2008/layout/RadialCluster"/>
    <dgm:cxn modelId="{DF78532F-A329-4A9E-8E34-ED01CAE31A43}" type="presOf" srcId="{5B655206-FDB1-48E0-8BE9-B20E401FED3B}" destId="{2A2E573B-9543-4023-81DA-5EA5FF01FD5A}" srcOrd="0" destOrd="0" presId="urn:microsoft.com/office/officeart/2008/layout/RadialCluster"/>
    <dgm:cxn modelId="{4F7051F8-0F85-4D6B-B835-A510DF0CCD05}" type="presOf" srcId="{52FDD0F9-A9F8-4C41-AEAC-BE145A53333A}" destId="{3DEC5B36-5CDB-486D-8482-2863D6F0D9B6}" srcOrd="0" destOrd="0" presId="urn:microsoft.com/office/officeart/2008/layout/RadialCluster"/>
    <dgm:cxn modelId="{6FCD1434-37AD-4823-B72A-38CC23FA4366}" type="presOf" srcId="{7192D8FF-64AA-4401-A6A1-69FA20A1E5D4}" destId="{B0A7ECEF-2B28-4277-A771-1619F17F926A}" srcOrd="0" destOrd="0" presId="urn:microsoft.com/office/officeart/2008/layout/RadialCluster"/>
    <dgm:cxn modelId="{C9D30E2F-77F4-4B4F-A386-9D209E99DCD2}" type="presOf" srcId="{6F938CCC-3A0D-4286-932B-0FCEAD0B00F1}" destId="{E6EFA6E8-6875-4695-A3DE-9A1FEE92CF0F}" srcOrd="0" destOrd="0" presId="urn:microsoft.com/office/officeart/2008/layout/RadialCluster"/>
    <dgm:cxn modelId="{2FDFF26B-E4BD-4DD5-B56F-ADC475D66BA6}" type="presParOf" srcId="{856FFE93-E736-4B38-8428-1F39F68659D4}" destId="{2B73A922-E4DD-4856-865E-F948970EE26D}" srcOrd="0" destOrd="0" presId="urn:microsoft.com/office/officeart/2008/layout/RadialCluster"/>
    <dgm:cxn modelId="{97F17AD4-E5D7-4F29-9126-FC863C208D71}" type="presParOf" srcId="{2B73A922-E4DD-4856-865E-F948970EE26D}" destId="{644C7AC1-D0C9-448E-93D1-078133F9583A}" srcOrd="0" destOrd="0" presId="urn:microsoft.com/office/officeart/2008/layout/RadialCluster"/>
    <dgm:cxn modelId="{60CEDE46-AA21-4205-8CB8-312C39D30EB9}" type="presParOf" srcId="{2B73A922-E4DD-4856-865E-F948970EE26D}" destId="{09EB1CD0-92E6-446F-96EA-7BCD54CC19D1}" srcOrd="1" destOrd="0" presId="urn:microsoft.com/office/officeart/2008/layout/RadialCluster"/>
    <dgm:cxn modelId="{8E6BD1EA-A78C-421E-B0C9-488A7B6A007D}" type="presParOf" srcId="{2B73A922-E4DD-4856-865E-F948970EE26D}" destId="{E6EFA6E8-6875-4695-A3DE-9A1FEE92CF0F}" srcOrd="2" destOrd="0" presId="urn:microsoft.com/office/officeart/2008/layout/RadialCluster"/>
    <dgm:cxn modelId="{641051A9-2C6B-438D-B32B-DADD6890580A}" type="presParOf" srcId="{2B73A922-E4DD-4856-865E-F948970EE26D}" destId="{2A2E573B-9543-4023-81DA-5EA5FF01FD5A}" srcOrd="3" destOrd="0" presId="urn:microsoft.com/office/officeart/2008/layout/RadialCluster"/>
    <dgm:cxn modelId="{C37F2215-2C6D-4C1D-BBEA-2AABC4CAEEF9}" type="presParOf" srcId="{2B73A922-E4DD-4856-865E-F948970EE26D}" destId="{3DEC5B36-5CDB-486D-8482-2863D6F0D9B6}" srcOrd="4" destOrd="0" presId="urn:microsoft.com/office/officeart/2008/layout/RadialCluster"/>
    <dgm:cxn modelId="{98F5EA4E-B29E-4561-A772-2810AC2AAED8}" type="presParOf" srcId="{2B73A922-E4DD-4856-865E-F948970EE26D}" destId="{4E4B02D6-DE22-407D-994D-9226236D1FA6}" srcOrd="5" destOrd="0" presId="urn:microsoft.com/office/officeart/2008/layout/RadialCluster"/>
    <dgm:cxn modelId="{18137869-6343-485F-B7AE-1C24962C94C7}" type="presParOf" srcId="{2B73A922-E4DD-4856-865E-F948970EE26D}" destId="{B0A7ECEF-2B28-4277-A771-1619F17F926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6A873D1-16A9-4696-82A8-380DB370201E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235734B7-CAFC-4AA5-81EB-708C58480DA7}" type="presOf" srcId="{9AD10943-2891-487D-887B-DCD7DF16C3C2}" destId="{748DECDC-3F92-4248-8E3C-8FAC5C80207F}" srcOrd="0" destOrd="0" presId="urn:microsoft.com/office/officeart/2005/8/layout/hProcess9"/>
    <dgm:cxn modelId="{D7C71716-C111-4552-9597-686D0E0CB53F}" type="presParOf" srcId="{748DECDC-3F92-4248-8E3C-8FAC5C80207F}" destId="{4BB40658-793B-4CA1-9AEE-5B47C21E18AE}" srcOrd="0" destOrd="0" presId="urn:microsoft.com/office/officeart/2005/8/layout/hProcess9"/>
    <dgm:cxn modelId="{66AFA1AE-0B1D-4232-B941-57CC43E7AFCE}" type="presParOf" srcId="{748DECDC-3F92-4248-8E3C-8FAC5C80207F}" destId="{41D936EF-13E4-49BE-9538-8231A52C8DFB}" srcOrd="1" destOrd="0" presId="urn:microsoft.com/office/officeart/2005/8/layout/hProcess9"/>
    <dgm:cxn modelId="{2E71CADB-A7C0-44D1-A175-4C34ADF219D8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/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/>
      <dgm:t>
        <a:bodyPr/>
        <a:lstStyle/>
        <a:p>
          <a:r>
            <a:rPr lang="fr-FR" dirty="0" smtClean="0"/>
            <a:t>Histoires en pagaille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1A0BBBB7-57BA-40C9-AB30-2A046F535837}" type="parTrans" cxnId="{BC74F18D-752F-48DE-8882-3AE5BFF9C6E4}">
      <dgm:prSet/>
      <dgm:spPr/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/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ADB06E4E-CAEC-4713-BC64-D6A65CB517C6}">
      <dgm:prSet phldrT="[Texte]"/>
      <dgm:spPr/>
      <dgm:t>
        <a:bodyPr/>
        <a:lstStyle/>
        <a:p>
          <a:r>
            <a:rPr lang="fr-FR" dirty="0" smtClean="0"/>
            <a:t>Avant et après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6E97FF9A-A304-4958-B159-311C916C9ADD}" type="parTrans" cxnId="{8A9EA68D-4A20-434A-95EE-4D329A2A4BFB}">
      <dgm:prSet/>
      <dgm:spPr/>
      <dgm:t>
        <a:bodyPr/>
        <a:lstStyle/>
        <a:p>
          <a:endParaRPr lang="fr-FR"/>
        </a:p>
      </dgm:t>
    </dgm:pt>
    <dgm:pt modelId="{6136E111-F82A-473C-AC4E-76B5DBAA9F85}" type="sibTrans" cxnId="{8A9EA68D-4A20-434A-95EE-4D329A2A4BFB}">
      <dgm:prSet/>
      <dgm:spPr/>
      <dgm:t>
        <a:bodyPr/>
        <a:lstStyle/>
        <a:p>
          <a:endParaRPr lang="fr-FR"/>
        </a:p>
      </dgm:t>
    </dgm:pt>
    <dgm:pt modelId="{5E6B6D1A-01DB-4887-819B-C2D52F41FD17}">
      <dgm:prSet phldrT="[Texte]"/>
      <dgm:spPr/>
      <dgm:t>
        <a:bodyPr/>
        <a:lstStyle/>
        <a:p>
          <a:r>
            <a:rPr lang="fr-FR" dirty="0" smtClean="0"/>
            <a:t>Ordo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56ED3626-A7EC-44A7-8B6E-3FAFAC80EED4}" type="parTrans" cxnId="{5B89C802-A25E-4413-A090-433DB31D970E}">
      <dgm:prSet/>
      <dgm:spPr/>
      <dgm:t>
        <a:bodyPr/>
        <a:lstStyle/>
        <a:p>
          <a:endParaRPr lang="fr-FR"/>
        </a:p>
      </dgm:t>
    </dgm:pt>
    <dgm:pt modelId="{C096336D-2BBD-42DA-8768-8D18B10BE1AC}" type="sibTrans" cxnId="{5B89C802-A25E-4413-A090-433DB31D970E}">
      <dgm:prSet/>
      <dgm:spPr/>
      <dgm:t>
        <a:bodyPr/>
        <a:lstStyle/>
        <a:p>
          <a:endParaRPr lang="fr-FR"/>
        </a:p>
      </dgm:t>
    </dgm:pt>
    <dgm:pt modelId="{2EF275D4-A46D-43A8-8FFB-4A5A45C01561}">
      <dgm:prSet phldrT="[Texte]"/>
      <dgm:spPr/>
      <dgm:t>
        <a:bodyPr/>
        <a:lstStyle/>
        <a:p>
          <a:r>
            <a:rPr lang="fr-FR" smtClean="0"/>
            <a:t>Cause </a:t>
          </a:r>
          <a:r>
            <a:rPr lang="fr-FR" dirty="0" smtClean="0"/>
            <a:t>à effet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2586CF67-7800-4012-96E0-0310917BFA32}" type="parTrans" cxnId="{6E54536C-8CFB-40E9-89BB-9C7EC2CF4D52}">
      <dgm:prSet/>
      <dgm:spPr/>
    </dgm:pt>
    <dgm:pt modelId="{76A88A91-E67A-43F6-B014-A7D4F79257A4}" type="sibTrans" cxnId="{6E54536C-8CFB-40E9-89BB-9C7EC2CF4D52}">
      <dgm:prSet/>
      <dgm:spPr/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05A37511-9092-4AE5-80C8-9579B09FD11F}" type="pres">
      <dgm:prSet presAssocID="{1A0BBBB7-57BA-40C9-AB30-2A046F535837}" presName="Name13" presStyleLbl="parChTrans1D2" presStyleIdx="0" presStyleCnt="4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85BF48-074C-4572-B1F5-9C174FA39F72}" type="pres">
      <dgm:prSet presAssocID="{2586CF67-7800-4012-96E0-0310917BFA32}" presName="Name13" presStyleLbl="parChTrans1D2" presStyleIdx="1" presStyleCnt="4"/>
      <dgm:spPr/>
    </dgm:pt>
    <dgm:pt modelId="{B8DF24D2-D9D4-4140-B81B-DEFEC6F89AF8}" type="pres">
      <dgm:prSet presAssocID="{2EF275D4-A46D-43A8-8FFB-4A5A45C0156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851B72-E9E8-4C77-9EC1-128A3830536E}" type="pres">
      <dgm:prSet presAssocID="{6E97FF9A-A304-4958-B159-311C916C9ADD}" presName="Name13" presStyleLbl="parChTrans1D2" presStyleIdx="2" presStyleCnt="4"/>
      <dgm:spPr/>
      <dgm:t>
        <a:bodyPr/>
        <a:lstStyle/>
        <a:p>
          <a:endParaRPr lang="fr-FR"/>
        </a:p>
      </dgm:t>
    </dgm:pt>
    <dgm:pt modelId="{A1105042-DDB8-40E4-A18B-D7119EF28734}" type="pres">
      <dgm:prSet presAssocID="{ADB06E4E-CAEC-4713-BC64-D6A65CB517C6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FF325D-0BAF-4DB7-92F8-79DC01D9C257}" type="pres">
      <dgm:prSet presAssocID="{56ED3626-A7EC-44A7-8B6E-3FAFAC80EED4}" presName="Name13" presStyleLbl="parChTrans1D2" presStyleIdx="3" presStyleCnt="4"/>
      <dgm:spPr/>
      <dgm:t>
        <a:bodyPr/>
        <a:lstStyle/>
        <a:p>
          <a:endParaRPr lang="fr-FR"/>
        </a:p>
      </dgm:t>
    </dgm:pt>
    <dgm:pt modelId="{18402CA3-692F-440F-BB4F-03E49FB0C92F}" type="pres">
      <dgm:prSet presAssocID="{5E6B6D1A-01DB-4887-819B-C2D52F41FD17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</dgm:ptLst>
  <dgm:cxnLst>
    <dgm:cxn modelId="{C19FBD56-A453-4790-882A-F07B6AC3CB4C}" type="presOf" srcId="{ADB06E4E-CAEC-4713-BC64-D6A65CB517C6}" destId="{A1105042-DDB8-40E4-A18B-D7119EF28734}" srcOrd="0" destOrd="0" presId="urn:microsoft.com/office/officeart/2005/8/layout/hierarchy3"/>
    <dgm:cxn modelId="{C5F58942-E1E9-41C7-89E5-4D1F404EB0BF}" type="presOf" srcId="{67589A52-3F20-40EE-9771-8265E1C188D3}" destId="{5AA488AF-2C3A-4D45-83DE-8835886B5697}" srcOrd="1" destOrd="0" presId="urn:microsoft.com/office/officeart/2005/8/layout/hierarchy3"/>
    <dgm:cxn modelId="{6E54536C-8CFB-40E9-89BB-9C7EC2CF4D52}" srcId="{CBEF26E6-F8CF-47DF-BC61-C2D6252C3504}" destId="{2EF275D4-A46D-43A8-8FFB-4A5A45C01561}" srcOrd="1" destOrd="0" parTransId="{2586CF67-7800-4012-96E0-0310917BFA32}" sibTransId="{76A88A91-E67A-43F6-B014-A7D4F79257A4}"/>
    <dgm:cxn modelId="{DA2BD48C-7B9B-4509-87B5-066C18E0FE94}" type="presOf" srcId="{CBEF26E6-F8CF-47DF-BC61-C2D6252C3504}" destId="{8C8D37ED-4C89-47F3-8B1A-ECFE0586E789}" srcOrd="1" destOrd="0" presId="urn:microsoft.com/office/officeart/2005/8/layout/hierarchy3"/>
    <dgm:cxn modelId="{5B89C802-A25E-4413-A090-433DB31D970E}" srcId="{CBEF26E6-F8CF-47DF-BC61-C2D6252C3504}" destId="{5E6B6D1A-01DB-4887-819B-C2D52F41FD17}" srcOrd="3" destOrd="0" parTransId="{56ED3626-A7EC-44A7-8B6E-3FAFAC80EED4}" sibTransId="{C096336D-2BBD-42DA-8768-8D18B10BE1AC}"/>
    <dgm:cxn modelId="{B208F00F-769F-4BEF-9878-E90A45C5802E}" type="presOf" srcId="{B0835160-ECAD-4F7E-9A0E-AB6F88F75917}" destId="{C7F46DD4-0FC9-4062-AB34-E385CF939D0A}" srcOrd="0" destOrd="0" presId="urn:microsoft.com/office/officeart/2005/8/layout/hierarchy3"/>
    <dgm:cxn modelId="{41056891-03F0-4250-BD25-4EA406C755AF}" type="presOf" srcId="{CBEF26E6-F8CF-47DF-BC61-C2D6252C3504}" destId="{B534D473-8F6B-4E95-9C5B-F94315811A04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B38A5306-06A8-4175-8EAD-E9E70E4DDBE0}" type="presOf" srcId="{56ED3626-A7EC-44A7-8B6E-3FAFAC80EED4}" destId="{05FF325D-0BAF-4DB7-92F8-79DC01D9C257}" srcOrd="0" destOrd="0" presId="urn:microsoft.com/office/officeart/2005/8/layout/hierarchy3"/>
    <dgm:cxn modelId="{BC74F18D-752F-48DE-8882-3AE5BFF9C6E4}" srcId="{CBEF26E6-F8CF-47DF-BC61-C2D6252C3504}" destId="{4EB57137-5FAD-4A15-87EC-B574AEE11A65}" srcOrd="0" destOrd="0" parTransId="{1A0BBBB7-57BA-40C9-AB30-2A046F535837}" sibTransId="{594D7DE8-7EEB-4E1D-82DB-18DDAC0E944C}"/>
    <dgm:cxn modelId="{536DC41E-9266-4C22-B19C-90C45069BC22}" type="presOf" srcId="{6E97FF9A-A304-4958-B159-311C916C9ADD}" destId="{2C851B72-E9E8-4C77-9EC1-128A3830536E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86C990AB-A37E-4BA0-89F7-95BDE03A2B8B}" type="presOf" srcId="{4EB57137-5FAD-4A15-87EC-B574AEE11A65}" destId="{CB3EA6F9-599B-4E54-9001-6C8F1F499937}" srcOrd="0" destOrd="0" presId="urn:microsoft.com/office/officeart/2005/8/layout/hierarchy3"/>
    <dgm:cxn modelId="{0B92815C-8BC6-4558-AF4A-44C98111B3CB}" type="presOf" srcId="{2EF275D4-A46D-43A8-8FFB-4A5A45C01561}" destId="{B8DF24D2-D9D4-4140-B81B-DEFEC6F89AF8}" srcOrd="0" destOrd="0" presId="urn:microsoft.com/office/officeart/2005/8/layout/hierarchy3"/>
    <dgm:cxn modelId="{C6ADFD5F-DDCA-437D-9000-BD32DE8085F7}" type="presOf" srcId="{2586CF67-7800-4012-96E0-0310917BFA32}" destId="{6085BF48-074C-4572-B1F5-9C174FA39F72}" srcOrd="0" destOrd="0" presId="urn:microsoft.com/office/officeart/2005/8/layout/hierarchy3"/>
    <dgm:cxn modelId="{6F1560D4-3661-47F4-B20B-62480F2A7633}" type="presOf" srcId="{5E6B6D1A-01DB-4887-819B-C2D52F41FD17}" destId="{18402CA3-692F-440F-BB4F-03E49FB0C92F}" srcOrd="0" destOrd="0" presId="urn:microsoft.com/office/officeart/2005/8/layout/hierarchy3"/>
    <dgm:cxn modelId="{864FCD7E-641B-47DF-AD77-4402FCAE967F}" type="presOf" srcId="{67589A52-3F20-40EE-9771-8265E1C188D3}" destId="{590CCC42-6B55-4435-8AB1-47010C24D55E}" srcOrd="0" destOrd="0" presId="urn:microsoft.com/office/officeart/2005/8/layout/hierarchy3"/>
    <dgm:cxn modelId="{25A72A99-155E-4F8E-B5F9-1CC6ED3FD4EF}" type="presOf" srcId="{1A0BBBB7-57BA-40C9-AB30-2A046F535837}" destId="{05A37511-9092-4AE5-80C8-9579B09FD11F}" srcOrd="0" destOrd="0" presId="urn:microsoft.com/office/officeart/2005/8/layout/hierarchy3"/>
    <dgm:cxn modelId="{8A9EA68D-4A20-434A-95EE-4D329A2A4BFB}" srcId="{CBEF26E6-F8CF-47DF-BC61-C2D6252C3504}" destId="{ADB06E4E-CAEC-4713-BC64-D6A65CB517C6}" srcOrd="2" destOrd="0" parTransId="{6E97FF9A-A304-4958-B159-311C916C9ADD}" sibTransId="{6136E111-F82A-473C-AC4E-76B5DBAA9F85}"/>
    <dgm:cxn modelId="{0ADAD47D-D78D-42BC-A6DE-5E34817A19D5}" type="presParOf" srcId="{C7F46DD4-0FC9-4062-AB34-E385CF939D0A}" destId="{24EDCE66-4856-4EDA-AD4A-7D047822D67B}" srcOrd="0" destOrd="0" presId="urn:microsoft.com/office/officeart/2005/8/layout/hierarchy3"/>
    <dgm:cxn modelId="{A1117FCA-AD5E-4829-ABE6-5B3A90F567BE}" type="presParOf" srcId="{24EDCE66-4856-4EDA-AD4A-7D047822D67B}" destId="{A9DF3429-8746-4D15-ACDD-77604A3261B9}" srcOrd="0" destOrd="0" presId="urn:microsoft.com/office/officeart/2005/8/layout/hierarchy3"/>
    <dgm:cxn modelId="{1C0016B7-C1C4-403F-A9D5-DEA12D969DDA}" type="presParOf" srcId="{A9DF3429-8746-4D15-ACDD-77604A3261B9}" destId="{B534D473-8F6B-4E95-9C5B-F94315811A04}" srcOrd="0" destOrd="0" presId="urn:microsoft.com/office/officeart/2005/8/layout/hierarchy3"/>
    <dgm:cxn modelId="{A22D3081-C542-42F7-B3EF-ADC9D892DBB4}" type="presParOf" srcId="{A9DF3429-8746-4D15-ACDD-77604A3261B9}" destId="{8C8D37ED-4C89-47F3-8B1A-ECFE0586E789}" srcOrd="1" destOrd="0" presId="urn:microsoft.com/office/officeart/2005/8/layout/hierarchy3"/>
    <dgm:cxn modelId="{8D93EBA7-24B8-430E-BC13-DA0682DFA06D}" type="presParOf" srcId="{24EDCE66-4856-4EDA-AD4A-7D047822D67B}" destId="{E0483D8F-79FD-4ECC-A963-E26F7D8A8A98}" srcOrd="1" destOrd="0" presId="urn:microsoft.com/office/officeart/2005/8/layout/hierarchy3"/>
    <dgm:cxn modelId="{84082751-AA26-485E-9C89-9F0E2DFE775C}" type="presParOf" srcId="{E0483D8F-79FD-4ECC-A963-E26F7D8A8A98}" destId="{05A37511-9092-4AE5-80C8-9579B09FD11F}" srcOrd="0" destOrd="0" presId="urn:microsoft.com/office/officeart/2005/8/layout/hierarchy3"/>
    <dgm:cxn modelId="{814C5EC6-C74E-4D39-8D4E-983128B1D2AF}" type="presParOf" srcId="{E0483D8F-79FD-4ECC-A963-E26F7D8A8A98}" destId="{CB3EA6F9-599B-4E54-9001-6C8F1F499937}" srcOrd="1" destOrd="0" presId="urn:microsoft.com/office/officeart/2005/8/layout/hierarchy3"/>
    <dgm:cxn modelId="{0C0083F2-A785-4AF7-BFD7-95B144B6ED25}" type="presParOf" srcId="{E0483D8F-79FD-4ECC-A963-E26F7D8A8A98}" destId="{6085BF48-074C-4572-B1F5-9C174FA39F72}" srcOrd="2" destOrd="0" presId="urn:microsoft.com/office/officeart/2005/8/layout/hierarchy3"/>
    <dgm:cxn modelId="{8708DD12-AE2A-41D4-B8E2-5C2864C7BD51}" type="presParOf" srcId="{E0483D8F-79FD-4ECC-A963-E26F7D8A8A98}" destId="{B8DF24D2-D9D4-4140-B81B-DEFEC6F89AF8}" srcOrd="3" destOrd="0" presId="urn:microsoft.com/office/officeart/2005/8/layout/hierarchy3"/>
    <dgm:cxn modelId="{2479D703-CFFE-4270-BEAA-7C1B3C8C901E}" type="presParOf" srcId="{E0483D8F-79FD-4ECC-A963-E26F7D8A8A98}" destId="{2C851B72-E9E8-4C77-9EC1-128A3830536E}" srcOrd="4" destOrd="0" presId="urn:microsoft.com/office/officeart/2005/8/layout/hierarchy3"/>
    <dgm:cxn modelId="{FC82178D-432B-40B2-A6F6-54B48C9157D2}" type="presParOf" srcId="{E0483D8F-79FD-4ECC-A963-E26F7D8A8A98}" destId="{A1105042-DDB8-40E4-A18B-D7119EF28734}" srcOrd="5" destOrd="0" presId="urn:microsoft.com/office/officeart/2005/8/layout/hierarchy3"/>
    <dgm:cxn modelId="{72CFAED4-2323-463A-8B6E-AF15792B5F99}" type="presParOf" srcId="{E0483D8F-79FD-4ECC-A963-E26F7D8A8A98}" destId="{05FF325D-0BAF-4DB7-92F8-79DC01D9C257}" srcOrd="6" destOrd="0" presId="urn:microsoft.com/office/officeart/2005/8/layout/hierarchy3"/>
    <dgm:cxn modelId="{41E5641F-7842-4031-B931-BB96897245C2}" type="presParOf" srcId="{E0483D8F-79FD-4ECC-A963-E26F7D8A8A98}" destId="{18402CA3-692F-440F-BB4F-03E49FB0C92F}" srcOrd="7" destOrd="0" presId="urn:microsoft.com/office/officeart/2005/8/layout/hierarchy3"/>
    <dgm:cxn modelId="{A4934D79-7F8E-419E-9DFB-57ADC9C7BBB8}" type="presParOf" srcId="{C7F46DD4-0FC9-4062-AB34-E385CF939D0A}" destId="{4AF7E26C-FB7D-4598-9FB1-70A7E68C285E}" srcOrd="1" destOrd="0" presId="urn:microsoft.com/office/officeart/2005/8/layout/hierarchy3"/>
    <dgm:cxn modelId="{1F2D472D-7A87-42A1-8C77-01EAF049534C}" type="presParOf" srcId="{4AF7E26C-FB7D-4598-9FB1-70A7E68C285E}" destId="{87658BDC-F93B-45A1-B638-8C34544973DE}" srcOrd="0" destOrd="0" presId="urn:microsoft.com/office/officeart/2005/8/layout/hierarchy3"/>
    <dgm:cxn modelId="{7E3253B0-8654-4314-B3EA-1AA548D12D77}" type="presParOf" srcId="{87658BDC-F93B-45A1-B638-8C34544973DE}" destId="{590CCC42-6B55-4435-8AB1-47010C24D55E}" srcOrd="0" destOrd="0" presId="urn:microsoft.com/office/officeart/2005/8/layout/hierarchy3"/>
    <dgm:cxn modelId="{9B4183A4-FC53-4FF5-A23C-4E40081910A7}" type="presParOf" srcId="{87658BDC-F93B-45A1-B638-8C34544973DE}" destId="{5AA488AF-2C3A-4D45-83DE-8835886B5697}" srcOrd="1" destOrd="0" presId="urn:microsoft.com/office/officeart/2005/8/layout/hierarchy3"/>
    <dgm:cxn modelId="{5BE417E5-610F-4F54-A818-7F1483C03147}" type="presParOf" srcId="{4AF7E26C-FB7D-4598-9FB1-70A7E68C285E}" destId="{1BCE12CA-113C-4019-9E14-A5FAFA8F1F1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/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Cohérence / causalité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E15002BD-AECE-4AD1-8AA5-46DD5DC25CA0}" type="presOf" srcId="{3C25DAEC-E11A-4AF3-8226-88A2EB94C31D}" destId="{CD5BC5A2-6BB9-464A-A0EB-C35B2DBBAD8B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EDD20287-D3DF-4E22-9AC1-B9419FBDC828}" type="presOf" srcId="{3C25DAEC-E11A-4AF3-8226-88A2EB94C31D}" destId="{BA46AD13-0FBE-4072-B5F3-3F51C521BA75}" srcOrd="1" destOrd="0" presId="urn:microsoft.com/office/officeart/2005/8/layout/hierarchy3"/>
    <dgm:cxn modelId="{2571CD40-97EB-4417-8F10-08FB9D7D13E6}" type="presOf" srcId="{C96BC632-43CA-47F9-AE4E-B1A9B15E26AA}" destId="{6DEA0F4C-CB75-4CDD-95D0-B0350E9E6B57}" srcOrd="0" destOrd="0" presId="urn:microsoft.com/office/officeart/2005/8/layout/hierarchy3"/>
    <dgm:cxn modelId="{5D7CED43-A2A5-4BD2-875F-5C1E302419A9}" type="presParOf" srcId="{6DEA0F4C-CB75-4CDD-95D0-B0350E9E6B57}" destId="{DEB23531-F44B-498B-A365-F1732558C681}" srcOrd="0" destOrd="0" presId="urn:microsoft.com/office/officeart/2005/8/layout/hierarchy3"/>
    <dgm:cxn modelId="{5E028F7F-48E4-4E38-B367-02CBE598F699}" type="presParOf" srcId="{DEB23531-F44B-498B-A365-F1732558C681}" destId="{736EAD3E-15F1-49D2-92B9-C001E9188551}" srcOrd="0" destOrd="0" presId="urn:microsoft.com/office/officeart/2005/8/layout/hierarchy3"/>
    <dgm:cxn modelId="{64698432-AE57-4AFC-91AF-18C3D2407F28}" type="presParOf" srcId="{736EAD3E-15F1-49D2-92B9-C001E9188551}" destId="{CD5BC5A2-6BB9-464A-A0EB-C35B2DBBAD8B}" srcOrd="0" destOrd="0" presId="urn:microsoft.com/office/officeart/2005/8/layout/hierarchy3"/>
    <dgm:cxn modelId="{797098F5-B051-43DD-9ABB-F0CDE19EB6D1}" type="presParOf" srcId="{736EAD3E-15F1-49D2-92B9-C001E9188551}" destId="{BA46AD13-0FBE-4072-B5F3-3F51C521BA75}" srcOrd="1" destOrd="0" presId="urn:microsoft.com/office/officeart/2005/8/layout/hierarchy3"/>
    <dgm:cxn modelId="{47DF5C3F-D948-4B0E-9809-DC104456457B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D9C402AB-508F-4B6F-9F48-05025B46F777}" type="presOf" srcId="{9AD10943-2891-487D-887B-DCD7DF16C3C2}" destId="{748DECDC-3F92-4248-8E3C-8FAC5C80207F}" srcOrd="0" destOrd="0" presId="urn:microsoft.com/office/officeart/2005/8/layout/hProcess9"/>
    <dgm:cxn modelId="{4A77C59E-4890-482C-AA71-B2B18A5E2CDB}" type="presOf" srcId="{DD2C981E-49A1-4491-9BF8-A945FA2B1DDE}" destId="{E72800B2-2D70-436C-BF6F-2CF557DE5527}" srcOrd="0" destOrd="0" presId="urn:microsoft.com/office/officeart/2005/8/layout/hProcess9"/>
    <dgm:cxn modelId="{1291688D-2258-47D0-A14A-C7A7EF717D26}" type="presParOf" srcId="{748DECDC-3F92-4248-8E3C-8FAC5C80207F}" destId="{4BB40658-793B-4CA1-9AEE-5B47C21E18AE}" srcOrd="0" destOrd="0" presId="urn:microsoft.com/office/officeart/2005/8/layout/hProcess9"/>
    <dgm:cxn modelId="{F72B46C1-CB36-4AA7-A4E8-8AE91F4169A5}" type="presParOf" srcId="{748DECDC-3F92-4248-8E3C-8FAC5C80207F}" destId="{41D936EF-13E4-49BE-9538-8231A52C8DFB}" srcOrd="1" destOrd="0" presId="urn:microsoft.com/office/officeart/2005/8/layout/hProcess9"/>
    <dgm:cxn modelId="{947884C6-E62A-4D2B-B9A4-76F1D69DE57B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/>
      <dgm:t>
        <a:bodyPr/>
        <a:lstStyle/>
        <a:p>
          <a:pPr rtl="0"/>
          <a:r>
            <a:rPr lang="fr-FR" dirty="0" smtClean="0"/>
            <a:t>Retour au domaine compréhension</a:t>
          </a:r>
          <a:endParaRPr lang="fr-FR" dirty="0"/>
        </a:p>
      </dgm: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/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4F888CBC-1355-436F-BAEF-2747D70D3FD1}" type="presOf" srcId="{581903B6-8EEB-4527-8CB1-1D526A69E06E}" destId="{04133693-EEE3-4B4D-B84D-61F78CF793BE}" srcOrd="0" destOrd="0" presId="urn:microsoft.com/office/officeart/2005/8/layout/hProcess9"/>
    <dgm:cxn modelId="{C4663C36-CC79-4788-B9B8-85C25DC5CCA4}" type="presOf" srcId="{74621583-C114-4FF8-ABA4-A6E52574C0DB}" destId="{56D74395-F79A-408C-A69E-A63A10E53AB1}" srcOrd="0" destOrd="0" presId="urn:microsoft.com/office/officeart/2005/8/layout/hProcess9"/>
    <dgm:cxn modelId="{59D71E89-6348-46CB-8507-E42328B72846}" type="presParOf" srcId="{04133693-EEE3-4B4D-B84D-61F78CF793BE}" destId="{02B3ADD0-27C9-4C24-B9CB-ED6020E025D8}" srcOrd="0" destOrd="0" presId="urn:microsoft.com/office/officeart/2005/8/layout/hProcess9"/>
    <dgm:cxn modelId="{C7F4430E-256E-4681-90A3-9A62813AEDC6}" type="presParOf" srcId="{04133693-EEE3-4B4D-B84D-61F78CF793BE}" destId="{A05653AE-A047-4467-9912-DCC11F0C5E65}" srcOrd="1" destOrd="0" presId="urn:microsoft.com/office/officeart/2005/8/layout/hProcess9"/>
    <dgm:cxn modelId="{F331259A-5CFF-482E-8A97-08DB487A2317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/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/>
      <dgm:t>
        <a:bodyPr/>
        <a:lstStyle/>
        <a:p>
          <a:r>
            <a:rPr lang="fr-FR" dirty="0" smtClean="0"/>
            <a:t>Jeu de devinette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/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/>
      <dgm:t>
        <a:bodyPr/>
        <a:lstStyle/>
        <a:p>
          <a:r>
            <a:rPr lang="fr-FR" dirty="0" smtClean="0"/>
            <a:t>Les algorithmes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1A0BBBB7-57BA-40C9-AB30-2A046F535837}" type="parTrans" cxnId="{BC74F18D-752F-48DE-8882-3AE5BFF9C6E4}">
      <dgm:prSet/>
      <dgm:spPr/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/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/>
      <dgm:t>
        <a:bodyPr/>
        <a:lstStyle/>
        <a:p>
          <a:r>
            <a:rPr lang="fr-FR" dirty="0" smtClean="0"/>
            <a:t> Tableau à double entrée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DA5320B4-67F3-48E3-B5E6-4DF5EAD6A1A7}" type="parTrans" cxnId="{1A0A7BC9-9DD7-4E94-99EE-A8AACEFF1DA3}">
      <dgm:prSet/>
      <dgm:spPr/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ADB06E4E-CAEC-4713-BC64-D6A65CB517C6}">
      <dgm:prSet phldrT="[Texte]"/>
      <dgm:spPr/>
      <dgm:t>
        <a:bodyPr/>
        <a:lstStyle/>
        <a:p>
          <a:r>
            <a:rPr lang="fr-FR" dirty="0" smtClean="0"/>
            <a:t>Sudoku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6E97FF9A-A304-4958-B159-311C916C9ADD}" type="parTrans" cxnId="{8A9EA68D-4A20-434A-95EE-4D329A2A4BFB}">
      <dgm:prSet/>
      <dgm:spPr/>
      <dgm:t>
        <a:bodyPr/>
        <a:lstStyle/>
        <a:p>
          <a:endParaRPr lang="fr-FR"/>
        </a:p>
      </dgm:t>
    </dgm:pt>
    <dgm:pt modelId="{6136E111-F82A-473C-AC4E-76B5DBAA9F85}" type="sibTrans" cxnId="{8A9EA68D-4A20-434A-95EE-4D329A2A4BFB}">
      <dgm:prSet/>
      <dgm:spPr/>
      <dgm:t>
        <a:bodyPr/>
        <a:lstStyle/>
        <a:p>
          <a:endParaRPr lang="fr-FR"/>
        </a:p>
      </dgm:t>
    </dgm:pt>
    <dgm:pt modelId="{5E6B6D1A-01DB-4887-819B-C2D52F41FD17}">
      <dgm:prSet phldrT="[Texte]"/>
      <dgm:spPr/>
      <dgm:t>
        <a:bodyPr/>
        <a:lstStyle/>
        <a:p>
          <a:r>
            <a:rPr lang="fr-FR" dirty="0" smtClean="0"/>
            <a:t>Trouve qui c’est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file"/>
          </dgm14:cNvPr>
        </a:ext>
      </dgm:extLst>
    </dgm:pt>
    <dgm:pt modelId="{56ED3626-A7EC-44A7-8B6E-3FAFAC80EED4}" type="parTrans" cxnId="{5B89C802-A25E-4413-A090-433DB31D970E}">
      <dgm:prSet/>
      <dgm:spPr/>
      <dgm:t>
        <a:bodyPr/>
        <a:lstStyle/>
        <a:p>
          <a:endParaRPr lang="fr-FR"/>
        </a:p>
      </dgm:t>
    </dgm:pt>
    <dgm:pt modelId="{C096336D-2BBD-42DA-8768-8D18B10BE1AC}" type="sibTrans" cxnId="{5B89C802-A25E-4413-A090-433DB31D970E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5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37511-9092-4AE5-80C8-9579B09FD11F}" type="pres">
      <dgm:prSet presAssocID="{1A0BBBB7-57BA-40C9-AB30-2A046F535837}" presName="Name13" presStyleLbl="parChTrans1D2" presStyleIdx="1" presStyleCnt="5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851B72-E9E8-4C77-9EC1-128A3830536E}" type="pres">
      <dgm:prSet presAssocID="{6E97FF9A-A304-4958-B159-311C916C9ADD}" presName="Name13" presStyleLbl="parChTrans1D2" presStyleIdx="2" presStyleCnt="5"/>
      <dgm:spPr/>
      <dgm:t>
        <a:bodyPr/>
        <a:lstStyle/>
        <a:p>
          <a:endParaRPr lang="fr-FR"/>
        </a:p>
      </dgm:t>
    </dgm:pt>
    <dgm:pt modelId="{A1105042-DDB8-40E4-A18B-D7119EF28734}" type="pres">
      <dgm:prSet presAssocID="{ADB06E4E-CAEC-4713-BC64-D6A65CB517C6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FF325D-0BAF-4DB7-92F8-79DC01D9C257}" type="pres">
      <dgm:prSet presAssocID="{56ED3626-A7EC-44A7-8B6E-3FAFAC80EED4}" presName="Name13" presStyleLbl="parChTrans1D2" presStyleIdx="3" presStyleCnt="5"/>
      <dgm:spPr/>
      <dgm:t>
        <a:bodyPr/>
        <a:lstStyle/>
        <a:p>
          <a:endParaRPr lang="fr-FR"/>
        </a:p>
      </dgm:t>
    </dgm:pt>
    <dgm:pt modelId="{18402CA3-692F-440F-BB4F-03E49FB0C92F}" type="pres">
      <dgm:prSet presAssocID="{5E6B6D1A-01DB-4887-819B-C2D52F41FD17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4" presStyleCnt="5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82B13DCA-1B48-49A8-835A-7C95C39CFE86}" type="presOf" srcId="{C312E3D5-CFC5-4E95-A473-7D9FF23505A4}" destId="{65FFEFA0-4140-416D-9CC7-52E978A900D3}" srcOrd="0" destOrd="0" presId="urn:microsoft.com/office/officeart/2005/8/layout/hierarchy3"/>
    <dgm:cxn modelId="{72C03907-12C1-4479-991A-F47C6A84AE96}" type="presOf" srcId="{6E97FF9A-A304-4958-B159-311C916C9ADD}" destId="{2C851B72-E9E8-4C77-9EC1-128A3830536E}" srcOrd="0" destOrd="0" presId="urn:microsoft.com/office/officeart/2005/8/layout/hierarchy3"/>
    <dgm:cxn modelId="{DFAFBA57-A77C-4D12-81CB-476AF15BC6BE}" type="presOf" srcId="{CBEF26E6-F8CF-47DF-BC61-C2D6252C3504}" destId="{B534D473-8F6B-4E95-9C5B-F94315811A04}" srcOrd="0" destOrd="0" presId="urn:microsoft.com/office/officeart/2005/8/layout/hierarchy3"/>
    <dgm:cxn modelId="{9EB6ADF6-006D-4E7E-B5E6-6A874A80B522}" type="presOf" srcId="{B0835160-ECAD-4F7E-9A0E-AB6F88F75917}" destId="{C7F46DD4-0FC9-4062-AB34-E385CF939D0A}" srcOrd="0" destOrd="0" presId="urn:microsoft.com/office/officeart/2005/8/layout/hierarchy3"/>
    <dgm:cxn modelId="{1693EED0-8177-4CBA-B9BD-DABB3C8AE3B3}" type="presOf" srcId="{67589A52-3F20-40EE-9771-8265E1C188D3}" destId="{590CCC42-6B55-4435-8AB1-47010C24D55E}" srcOrd="0" destOrd="0" presId="urn:microsoft.com/office/officeart/2005/8/layout/hierarchy3"/>
    <dgm:cxn modelId="{77BEF387-558E-4CA3-9B5F-912E99FFCC56}" type="presOf" srcId="{56ED3626-A7EC-44A7-8B6E-3FAFAC80EED4}" destId="{05FF325D-0BAF-4DB7-92F8-79DC01D9C257}" srcOrd="0" destOrd="0" presId="urn:microsoft.com/office/officeart/2005/8/layout/hierarchy3"/>
    <dgm:cxn modelId="{1E4DC1F9-0965-4F51-89B0-5A566B8D8D7B}" type="presOf" srcId="{5E6B6D1A-01DB-4887-819B-C2D52F41FD17}" destId="{18402CA3-692F-440F-BB4F-03E49FB0C92F}" srcOrd="0" destOrd="0" presId="urn:microsoft.com/office/officeart/2005/8/layout/hierarchy3"/>
    <dgm:cxn modelId="{E85FFABF-A4A6-474E-8180-D7CDD95C88A4}" type="presOf" srcId="{FF216ECD-B2A1-4FD5-9BC9-A87B80901121}" destId="{3D737EA7-5F5C-4036-AD87-68F45FDF5963}" srcOrd="0" destOrd="0" presId="urn:microsoft.com/office/officeart/2005/8/layout/hierarchy3"/>
    <dgm:cxn modelId="{91399634-021E-4951-8589-D365DD0518EC}" type="presOf" srcId="{62F176DC-1722-4A62-99E4-EF560B166CBD}" destId="{DB48A023-7F51-472D-91B9-50344FCF8991}" srcOrd="0" destOrd="0" presId="urn:microsoft.com/office/officeart/2005/8/layout/hierarchy3"/>
    <dgm:cxn modelId="{5B89C802-A25E-4413-A090-433DB31D970E}" srcId="{CBEF26E6-F8CF-47DF-BC61-C2D6252C3504}" destId="{5E6B6D1A-01DB-4887-819B-C2D52F41FD17}" srcOrd="3" destOrd="0" parTransId="{56ED3626-A7EC-44A7-8B6E-3FAFAC80EED4}" sibTransId="{C096336D-2BBD-42DA-8768-8D18B10BE1AC}"/>
    <dgm:cxn modelId="{8A9EA68D-4A20-434A-95EE-4D329A2A4BFB}" srcId="{CBEF26E6-F8CF-47DF-BC61-C2D6252C3504}" destId="{ADB06E4E-CAEC-4713-BC64-D6A65CB517C6}" srcOrd="2" destOrd="0" parTransId="{6E97FF9A-A304-4958-B159-311C916C9ADD}" sibTransId="{6136E111-F82A-473C-AC4E-76B5DBAA9F85}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CA5A04AF-A3CC-467F-A4FD-CD1F8CDC1C3C}" type="presOf" srcId="{4EB57137-5FAD-4A15-87EC-B574AEE11A65}" destId="{CB3EA6F9-599B-4E54-9001-6C8F1F499937}" srcOrd="0" destOrd="0" presId="urn:microsoft.com/office/officeart/2005/8/layout/hierarchy3"/>
    <dgm:cxn modelId="{964B19D2-8891-45F3-9D88-5A4E78B09B1B}" type="presOf" srcId="{1A0BBBB7-57BA-40C9-AB30-2A046F535837}" destId="{05A37511-9092-4AE5-80C8-9579B09FD11F}" srcOrd="0" destOrd="0" presId="urn:microsoft.com/office/officeart/2005/8/layout/hierarchy3"/>
    <dgm:cxn modelId="{E5C3F721-BAFD-4A55-977D-C04C5798103D}" type="presOf" srcId="{ADB06E4E-CAEC-4713-BC64-D6A65CB517C6}" destId="{A1105042-DDB8-40E4-A18B-D7119EF28734}" srcOrd="0" destOrd="0" presId="urn:microsoft.com/office/officeart/2005/8/layout/hierarchy3"/>
    <dgm:cxn modelId="{BC74F18D-752F-48DE-8882-3AE5BFF9C6E4}" srcId="{CBEF26E6-F8CF-47DF-BC61-C2D6252C3504}" destId="{4EB57137-5FAD-4A15-87EC-B574AEE11A65}" srcOrd="1" destOrd="0" parTransId="{1A0BBBB7-57BA-40C9-AB30-2A046F535837}" sibTransId="{594D7DE8-7EEB-4E1D-82DB-18DDAC0E944C}"/>
    <dgm:cxn modelId="{FB886AA7-2284-48D3-8E44-0D820836F49B}" type="presOf" srcId="{CBEF26E6-F8CF-47DF-BC61-C2D6252C3504}" destId="{8C8D37ED-4C89-47F3-8B1A-ECFE0586E789}" srcOrd="1" destOrd="0" presId="urn:microsoft.com/office/officeart/2005/8/layout/hierarchy3"/>
    <dgm:cxn modelId="{411ADBF8-E8BE-4C6C-A47F-EB61A40904F6}" type="presOf" srcId="{67589A52-3F20-40EE-9771-8265E1C188D3}" destId="{5AA488AF-2C3A-4D45-83DE-8835886B5697}" srcOrd="1" destOrd="0" presId="urn:microsoft.com/office/officeart/2005/8/layout/hierarchy3"/>
    <dgm:cxn modelId="{46B950EB-74ED-43BC-8CFD-FD6E427D60D1}" type="presOf" srcId="{DA5320B4-67F3-48E3-B5E6-4DF5EAD6A1A7}" destId="{9B97D3D0-CD09-40D3-AC3D-7CA4B92254A3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FD250D10-84A1-4A52-84C4-2E4FC84C2910}" type="presParOf" srcId="{C7F46DD4-0FC9-4062-AB34-E385CF939D0A}" destId="{24EDCE66-4856-4EDA-AD4A-7D047822D67B}" srcOrd="0" destOrd="0" presId="urn:microsoft.com/office/officeart/2005/8/layout/hierarchy3"/>
    <dgm:cxn modelId="{C37FD9CD-F0A1-4448-A57E-C953704B696E}" type="presParOf" srcId="{24EDCE66-4856-4EDA-AD4A-7D047822D67B}" destId="{A9DF3429-8746-4D15-ACDD-77604A3261B9}" srcOrd="0" destOrd="0" presId="urn:microsoft.com/office/officeart/2005/8/layout/hierarchy3"/>
    <dgm:cxn modelId="{23AF63FB-7794-4B9D-805C-C9A4AB14F1D8}" type="presParOf" srcId="{A9DF3429-8746-4D15-ACDD-77604A3261B9}" destId="{B534D473-8F6B-4E95-9C5B-F94315811A04}" srcOrd="0" destOrd="0" presId="urn:microsoft.com/office/officeart/2005/8/layout/hierarchy3"/>
    <dgm:cxn modelId="{DC3C873B-B2E7-47CD-BDD4-0CA2941F83F9}" type="presParOf" srcId="{A9DF3429-8746-4D15-ACDD-77604A3261B9}" destId="{8C8D37ED-4C89-47F3-8B1A-ECFE0586E789}" srcOrd="1" destOrd="0" presId="urn:microsoft.com/office/officeart/2005/8/layout/hierarchy3"/>
    <dgm:cxn modelId="{FE1C5C61-7B40-4024-B0F6-447854D0E84F}" type="presParOf" srcId="{24EDCE66-4856-4EDA-AD4A-7D047822D67B}" destId="{E0483D8F-79FD-4ECC-A963-E26F7D8A8A98}" srcOrd="1" destOrd="0" presId="urn:microsoft.com/office/officeart/2005/8/layout/hierarchy3"/>
    <dgm:cxn modelId="{738E5522-4BC1-4559-A655-BC6EDF91095B}" type="presParOf" srcId="{E0483D8F-79FD-4ECC-A963-E26F7D8A8A98}" destId="{DB48A023-7F51-472D-91B9-50344FCF8991}" srcOrd="0" destOrd="0" presId="urn:microsoft.com/office/officeart/2005/8/layout/hierarchy3"/>
    <dgm:cxn modelId="{CFA3515D-2F5F-4D71-AF17-8E9E56D109F7}" type="presParOf" srcId="{E0483D8F-79FD-4ECC-A963-E26F7D8A8A98}" destId="{65FFEFA0-4140-416D-9CC7-52E978A900D3}" srcOrd="1" destOrd="0" presId="urn:microsoft.com/office/officeart/2005/8/layout/hierarchy3"/>
    <dgm:cxn modelId="{C4E44D5C-B788-4B50-B9D9-1A790C41C449}" type="presParOf" srcId="{E0483D8F-79FD-4ECC-A963-E26F7D8A8A98}" destId="{05A37511-9092-4AE5-80C8-9579B09FD11F}" srcOrd="2" destOrd="0" presId="urn:microsoft.com/office/officeart/2005/8/layout/hierarchy3"/>
    <dgm:cxn modelId="{A9812642-719F-4A96-944D-720A4A604819}" type="presParOf" srcId="{E0483D8F-79FD-4ECC-A963-E26F7D8A8A98}" destId="{CB3EA6F9-599B-4E54-9001-6C8F1F499937}" srcOrd="3" destOrd="0" presId="urn:microsoft.com/office/officeart/2005/8/layout/hierarchy3"/>
    <dgm:cxn modelId="{7A698DD8-331E-4EEE-B2BE-109977B6263F}" type="presParOf" srcId="{E0483D8F-79FD-4ECC-A963-E26F7D8A8A98}" destId="{2C851B72-E9E8-4C77-9EC1-128A3830536E}" srcOrd="4" destOrd="0" presId="urn:microsoft.com/office/officeart/2005/8/layout/hierarchy3"/>
    <dgm:cxn modelId="{4997DBC9-18FC-43A1-9833-27BD1DA7E262}" type="presParOf" srcId="{E0483D8F-79FD-4ECC-A963-E26F7D8A8A98}" destId="{A1105042-DDB8-40E4-A18B-D7119EF28734}" srcOrd="5" destOrd="0" presId="urn:microsoft.com/office/officeart/2005/8/layout/hierarchy3"/>
    <dgm:cxn modelId="{FDBB7889-38EA-4FC4-A21C-91C44DACEC57}" type="presParOf" srcId="{E0483D8F-79FD-4ECC-A963-E26F7D8A8A98}" destId="{05FF325D-0BAF-4DB7-92F8-79DC01D9C257}" srcOrd="6" destOrd="0" presId="urn:microsoft.com/office/officeart/2005/8/layout/hierarchy3"/>
    <dgm:cxn modelId="{51590D84-DEAA-457E-8D5E-DC09E057C2FE}" type="presParOf" srcId="{E0483D8F-79FD-4ECC-A963-E26F7D8A8A98}" destId="{18402CA3-692F-440F-BB4F-03E49FB0C92F}" srcOrd="7" destOrd="0" presId="urn:microsoft.com/office/officeart/2005/8/layout/hierarchy3"/>
    <dgm:cxn modelId="{649387FF-D0EA-4895-BF80-CAE8C0A05367}" type="presParOf" srcId="{C7F46DD4-0FC9-4062-AB34-E385CF939D0A}" destId="{4AF7E26C-FB7D-4598-9FB1-70A7E68C285E}" srcOrd="1" destOrd="0" presId="urn:microsoft.com/office/officeart/2005/8/layout/hierarchy3"/>
    <dgm:cxn modelId="{AEE2D63E-8679-41E7-B225-68929707F98F}" type="presParOf" srcId="{4AF7E26C-FB7D-4598-9FB1-70A7E68C285E}" destId="{87658BDC-F93B-45A1-B638-8C34544973DE}" srcOrd="0" destOrd="0" presId="urn:microsoft.com/office/officeart/2005/8/layout/hierarchy3"/>
    <dgm:cxn modelId="{C73BAE3C-8057-4D92-9BB8-C3E5D72AC634}" type="presParOf" srcId="{87658BDC-F93B-45A1-B638-8C34544973DE}" destId="{590CCC42-6B55-4435-8AB1-47010C24D55E}" srcOrd="0" destOrd="0" presId="urn:microsoft.com/office/officeart/2005/8/layout/hierarchy3"/>
    <dgm:cxn modelId="{40122FEA-4998-4C73-B625-E463B05ACF76}" type="presParOf" srcId="{87658BDC-F93B-45A1-B638-8C34544973DE}" destId="{5AA488AF-2C3A-4D45-83DE-8835886B5697}" srcOrd="1" destOrd="0" presId="urn:microsoft.com/office/officeart/2005/8/layout/hierarchy3"/>
    <dgm:cxn modelId="{241304AB-268E-4958-A93A-CE51D8AD97F2}" type="presParOf" srcId="{4AF7E26C-FB7D-4598-9FB1-70A7E68C285E}" destId="{1BCE12CA-113C-4019-9E14-A5FAFA8F1F1F}" srcOrd="1" destOrd="0" presId="urn:microsoft.com/office/officeart/2005/8/layout/hierarchy3"/>
    <dgm:cxn modelId="{05697906-F06D-4E23-A0CC-32F70C4E064C}" type="presParOf" srcId="{1BCE12CA-113C-4019-9E14-A5FAFA8F1F1F}" destId="{9B97D3D0-CD09-40D3-AC3D-7CA4B92254A3}" srcOrd="0" destOrd="0" presId="urn:microsoft.com/office/officeart/2005/8/layout/hierarchy3"/>
    <dgm:cxn modelId="{0ED99A34-5606-4338-9E45-7FBCA73966DD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66B7E5-7FCA-4C03-AFF7-616AAE276489}" type="doc">
      <dgm:prSet loTypeId="urn:microsoft.com/office/officeart/2005/8/layout/vList2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fr-FR"/>
        </a:p>
      </dgm:t>
    </dgm:pt>
    <dgm:pt modelId="{E862A7C8-1281-426E-8821-39AEC877915C}" type="pres">
      <dgm:prSet presAssocID="{7C66B7E5-7FCA-4C03-AFF7-616AAE2764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C9436A5E-5737-43BC-8EE3-F6F92845B43E}" type="presOf" srcId="{7C66B7E5-7FCA-4C03-AFF7-616AAE276489}" destId="{E862A7C8-1281-426E-8821-39AEC87791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/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Logique / déduction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21B0300B-0B8F-4B1F-A0AF-F6596DC32BCE}" type="presOf" srcId="{3C25DAEC-E11A-4AF3-8226-88A2EB94C31D}" destId="{CD5BC5A2-6BB9-464A-A0EB-C35B2DBBAD8B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E3C20F45-0EFF-4021-AFAF-D1575DF9678B}" type="presOf" srcId="{C96BC632-43CA-47F9-AE4E-B1A9B15E26AA}" destId="{6DEA0F4C-CB75-4CDD-95D0-B0350E9E6B57}" srcOrd="0" destOrd="0" presId="urn:microsoft.com/office/officeart/2005/8/layout/hierarchy3"/>
    <dgm:cxn modelId="{3B53216E-467C-4722-89D8-517C5F39D6AF}" type="presOf" srcId="{3C25DAEC-E11A-4AF3-8226-88A2EB94C31D}" destId="{BA46AD13-0FBE-4072-B5F3-3F51C521BA75}" srcOrd="1" destOrd="0" presId="urn:microsoft.com/office/officeart/2005/8/layout/hierarchy3"/>
    <dgm:cxn modelId="{0EC282C0-197E-4851-A4A4-DCF387BC77CB}" type="presParOf" srcId="{6DEA0F4C-CB75-4CDD-95D0-B0350E9E6B57}" destId="{DEB23531-F44B-498B-A365-F1732558C681}" srcOrd="0" destOrd="0" presId="urn:microsoft.com/office/officeart/2005/8/layout/hierarchy3"/>
    <dgm:cxn modelId="{FF0D9A89-AD05-4C3F-86E9-97E2C3AA8521}" type="presParOf" srcId="{DEB23531-F44B-498B-A365-F1732558C681}" destId="{736EAD3E-15F1-49D2-92B9-C001E9188551}" srcOrd="0" destOrd="0" presId="urn:microsoft.com/office/officeart/2005/8/layout/hierarchy3"/>
    <dgm:cxn modelId="{21747EA6-B28A-49E0-B7D6-2FB1A192DDDA}" type="presParOf" srcId="{736EAD3E-15F1-49D2-92B9-C001E9188551}" destId="{CD5BC5A2-6BB9-464A-A0EB-C35B2DBBAD8B}" srcOrd="0" destOrd="0" presId="urn:microsoft.com/office/officeart/2005/8/layout/hierarchy3"/>
    <dgm:cxn modelId="{290F2B37-3778-4457-A793-45AF49785CD9}" type="presParOf" srcId="{736EAD3E-15F1-49D2-92B9-C001E9188551}" destId="{BA46AD13-0FBE-4072-B5F3-3F51C521BA75}" srcOrd="1" destOrd="0" presId="urn:microsoft.com/office/officeart/2005/8/layout/hierarchy3"/>
    <dgm:cxn modelId="{726680D2-1850-4714-8017-B8F5779652B5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CCBC823C-D2E0-4E70-B473-C1974849D0BB}" type="presOf" srcId="{9AD10943-2891-487D-887B-DCD7DF16C3C2}" destId="{748DECDC-3F92-4248-8E3C-8FAC5C80207F}" srcOrd="0" destOrd="0" presId="urn:microsoft.com/office/officeart/2005/8/layout/hProcess9"/>
    <dgm:cxn modelId="{CC118935-D53E-4018-8D48-704FD6E5AF55}" type="presOf" srcId="{DD2C981E-49A1-4491-9BF8-A945FA2B1DDE}" destId="{E72800B2-2D70-436C-BF6F-2CF557DE5527}" srcOrd="0" destOrd="0" presId="urn:microsoft.com/office/officeart/2005/8/layout/hProcess9"/>
    <dgm:cxn modelId="{08DF5A34-E286-4CBE-8EE0-3FF24278CD61}" type="presParOf" srcId="{748DECDC-3F92-4248-8E3C-8FAC5C80207F}" destId="{4BB40658-793B-4CA1-9AEE-5B47C21E18AE}" srcOrd="0" destOrd="0" presId="urn:microsoft.com/office/officeart/2005/8/layout/hProcess9"/>
    <dgm:cxn modelId="{CC7BEA58-18F8-4BD2-8497-AB58EFEC7212}" type="presParOf" srcId="{748DECDC-3F92-4248-8E3C-8FAC5C80207F}" destId="{41D936EF-13E4-49BE-9538-8231A52C8DFB}" srcOrd="1" destOrd="0" presId="urn:microsoft.com/office/officeart/2005/8/layout/hProcess9"/>
    <dgm:cxn modelId="{7BCCE08C-103B-4AD3-A2DA-B4242ABA54CB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/>
      <dgm:t>
        <a:bodyPr/>
        <a:lstStyle/>
        <a:p>
          <a:pPr rtl="0"/>
          <a:r>
            <a:rPr lang="fr-FR" smtClean="0"/>
            <a:t>Retour au domaine compréhension</a:t>
          </a:r>
          <a:endParaRPr lang="fr-FR"/>
        </a:p>
      </dgm: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/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38601D54-DAEC-46B7-9034-8A5038EEBC24}" type="presOf" srcId="{581903B6-8EEB-4527-8CB1-1D526A69E06E}" destId="{04133693-EEE3-4B4D-B84D-61F78CF793BE}" srcOrd="0" destOrd="0" presId="urn:microsoft.com/office/officeart/2005/8/layout/hProcess9"/>
    <dgm:cxn modelId="{DC2A49AE-A718-4F5D-8A6D-409FEFDB3E72}" type="presOf" srcId="{74621583-C114-4FF8-ABA4-A6E52574C0DB}" destId="{56D74395-F79A-408C-A69E-A63A10E53AB1}" srcOrd="0" destOrd="0" presId="urn:microsoft.com/office/officeart/2005/8/layout/hProcess9"/>
    <dgm:cxn modelId="{B7D912AA-7BFD-4678-B440-9E849D3B52B8}" type="presParOf" srcId="{04133693-EEE3-4B4D-B84D-61F78CF793BE}" destId="{02B3ADD0-27C9-4C24-B9CB-ED6020E025D8}" srcOrd="0" destOrd="0" presId="urn:microsoft.com/office/officeart/2005/8/layout/hProcess9"/>
    <dgm:cxn modelId="{8C21638A-614D-4D10-960B-C8C88B3C9155}" type="presParOf" srcId="{04133693-EEE3-4B4D-B84D-61F78CF793BE}" destId="{A05653AE-A047-4467-9912-DCC11F0C5E65}" srcOrd="1" destOrd="0" presId="urn:microsoft.com/office/officeart/2005/8/layout/hProcess9"/>
    <dgm:cxn modelId="{BFF4606A-1522-40AD-B97C-7235286F2ECD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/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/>
      <dgm:t>
        <a:bodyPr/>
        <a:lstStyle/>
        <a:p>
          <a:r>
            <a:rPr lang="fr-FR" dirty="0" smtClean="0"/>
            <a:t>Qu’est ce qui cloche ?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/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/>
      <dgm:t>
        <a:bodyPr/>
        <a:lstStyle/>
        <a:p>
          <a:r>
            <a:rPr lang="fr-FR" dirty="0" smtClean="0"/>
            <a:t>Scénettes incohérentes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1A0BBBB7-57BA-40C9-AB30-2A046F535837}" type="parTrans" cxnId="{BC74F18D-752F-48DE-8882-3AE5BFF9C6E4}">
      <dgm:prSet/>
      <dgm:spPr/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/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ADB06E4E-CAEC-4713-BC64-D6A65CB517C6}">
      <dgm:prSet phldrT="[Texte]"/>
      <dgm:spPr/>
      <dgm:t>
        <a:bodyPr/>
        <a:lstStyle/>
        <a:p>
          <a:r>
            <a:rPr lang="fr-FR" dirty="0" smtClean="0"/>
            <a:t>Les images insolites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6E97FF9A-A304-4958-B159-311C916C9ADD}" type="parTrans" cxnId="{8A9EA68D-4A20-434A-95EE-4D329A2A4BFB}">
      <dgm:prSet/>
      <dgm:spPr/>
      <dgm:t>
        <a:bodyPr/>
        <a:lstStyle/>
        <a:p>
          <a:endParaRPr lang="fr-FR"/>
        </a:p>
      </dgm:t>
    </dgm:pt>
    <dgm:pt modelId="{6136E111-F82A-473C-AC4E-76B5DBAA9F85}" type="sibTrans" cxnId="{8A9EA68D-4A20-434A-95EE-4D329A2A4BFB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3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37511-9092-4AE5-80C8-9579B09FD11F}" type="pres">
      <dgm:prSet presAssocID="{1A0BBBB7-57BA-40C9-AB30-2A046F535837}" presName="Name13" presStyleLbl="parChTrans1D2" presStyleIdx="1" presStyleCnt="3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851B72-E9E8-4C77-9EC1-128A3830536E}" type="pres">
      <dgm:prSet presAssocID="{6E97FF9A-A304-4958-B159-311C916C9ADD}" presName="Name13" presStyleLbl="parChTrans1D2" presStyleIdx="2" presStyleCnt="3"/>
      <dgm:spPr/>
      <dgm:t>
        <a:bodyPr/>
        <a:lstStyle/>
        <a:p>
          <a:endParaRPr lang="fr-FR"/>
        </a:p>
      </dgm:t>
    </dgm:pt>
    <dgm:pt modelId="{A1105042-DDB8-40E4-A18B-D7119EF28734}" type="pres">
      <dgm:prSet presAssocID="{ADB06E4E-CAEC-4713-BC64-D6A65CB517C6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</dgm:ptLst>
  <dgm:cxnLst>
    <dgm:cxn modelId="{F721BF4E-008E-4A88-BC58-376156FF0D37}" type="presOf" srcId="{1A0BBBB7-57BA-40C9-AB30-2A046F535837}" destId="{05A37511-9092-4AE5-80C8-9579B09FD11F}" srcOrd="0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4232BDCA-C0FE-4729-AF14-11B494569D6E}" type="presOf" srcId="{CBEF26E6-F8CF-47DF-BC61-C2D6252C3504}" destId="{8C8D37ED-4C89-47F3-8B1A-ECFE0586E789}" srcOrd="1" destOrd="0" presId="urn:microsoft.com/office/officeart/2005/8/layout/hierarchy3"/>
    <dgm:cxn modelId="{C35265A1-EF0E-4FFC-8E82-DFAD7EB123D6}" type="presOf" srcId="{67589A52-3F20-40EE-9771-8265E1C188D3}" destId="{590CCC42-6B55-4435-8AB1-47010C24D55E}" srcOrd="0" destOrd="0" presId="urn:microsoft.com/office/officeart/2005/8/layout/hierarchy3"/>
    <dgm:cxn modelId="{707B55CC-3C8D-4E73-8FF3-A095D8E8DCBB}" type="presOf" srcId="{62F176DC-1722-4A62-99E4-EF560B166CBD}" destId="{DB48A023-7F51-472D-91B9-50344FCF8991}" srcOrd="0" destOrd="0" presId="urn:microsoft.com/office/officeart/2005/8/layout/hierarchy3"/>
    <dgm:cxn modelId="{BECD3F74-0830-4B6D-B975-E83340A0376E}" type="presOf" srcId="{B0835160-ECAD-4F7E-9A0E-AB6F88F75917}" destId="{C7F46DD4-0FC9-4062-AB34-E385CF939D0A}" srcOrd="0" destOrd="0" presId="urn:microsoft.com/office/officeart/2005/8/layout/hierarchy3"/>
    <dgm:cxn modelId="{57B0787E-813B-4F40-863B-DE1B1D87CB9A}" type="presOf" srcId="{CBEF26E6-F8CF-47DF-BC61-C2D6252C3504}" destId="{B534D473-8F6B-4E95-9C5B-F94315811A04}" srcOrd="0" destOrd="0" presId="urn:microsoft.com/office/officeart/2005/8/layout/hierarchy3"/>
    <dgm:cxn modelId="{8D06B012-0BD5-48C3-BCDE-EC40F1FBFAB2}" type="presOf" srcId="{ADB06E4E-CAEC-4713-BC64-D6A65CB517C6}" destId="{A1105042-DDB8-40E4-A18B-D7119EF28734}" srcOrd="0" destOrd="0" presId="urn:microsoft.com/office/officeart/2005/8/layout/hierarchy3"/>
    <dgm:cxn modelId="{A7DEB593-A3BC-4228-BC96-A1DB0DB290A9}" type="presOf" srcId="{67589A52-3F20-40EE-9771-8265E1C188D3}" destId="{5AA488AF-2C3A-4D45-83DE-8835886B5697}" srcOrd="1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8A9EA68D-4A20-434A-95EE-4D329A2A4BFB}" srcId="{CBEF26E6-F8CF-47DF-BC61-C2D6252C3504}" destId="{ADB06E4E-CAEC-4713-BC64-D6A65CB517C6}" srcOrd="2" destOrd="0" parTransId="{6E97FF9A-A304-4958-B159-311C916C9ADD}" sibTransId="{6136E111-F82A-473C-AC4E-76B5DBAA9F85}"/>
    <dgm:cxn modelId="{803B817F-609C-4F28-9C91-DC5B9C39A1BB}" type="presOf" srcId="{C312E3D5-CFC5-4E95-A473-7D9FF23505A4}" destId="{65FFEFA0-4140-416D-9CC7-52E978A900D3}" srcOrd="0" destOrd="0" presId="urn:microsoft.com/office/officeart/2005/8/layout/hierarchy3"/>
    <dgm:cxn modelId="{84A275F5-C24C-463C-B9EE-2AFAFF5DE084}" type="presOf" srcId="{4EB57137-5FAD-4A15-87EC-B574AEE11A65}" destId="{CB3EA6F9-599B-4E54-9001-6C8F1F499937}" srcOrd="0" destOrd="0" presId="urn:microsoft.com/office/officeart/2005/8/layout/hierarchy3"/>
    <dgm:cxn modelId="{AF3D8A87-72F3-4B93-A9E9-6BB1BE0F2DE6}" type="presOf" srcId="{6E97FF9A-A304-4958-B159-311C916C9ADD}" destId="{2C851B72-E9E8-4C77-9EC1-128A3830536E}" srcOrd="0" destOrd="0" presId="urn:microsoft.com/office/officeart/2005/8/layout/hierarchy3"/>
    <dgm:cxn modelId="{BC74F18D-752F-48DE-8882-3AE5BFF9C6E4}" srcId="{CBEF26E6-F8CF-47DF-BC61-C2D6252C3504}" destId="{4EB57137-5FAD-4A15-87EC-B574AEE11A65}" srcOrd="1" destOrd="0" parTransId="{1A0BBBB7-57BA-40C9-AB30-2A046F535837}" sibTransId="{594D7DE8-7EEB-4E1D-82DB-18DDAC0E944C}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4830283B-9712-4C6F-A022-DE511F34AFA6}" type="presParOf" srcId="{C7F46DD4-0FC9-4062-AB34-E385CF939D0A}" destId="{24EDCE66-4856-4EDA-AD4A-7D047822D67B}" srcOrd="0" destOrd="0" presId="urn:microsoft.com/office/officeart/2005/8/layout/hierarchy3"/>
    <dgm:cxn modelId="{A6C38695-BF08-4DF0-AE3A-CF47624F183A}" type="presParOf" srcId="{24EDCE66-4856-4EDA-AD4A-7D047822D67B}" destId="{A9DF3429-8746-4D15-ACDD-77604A3261B9}" srcOrd="0" destOrd="0" presId="urn:microsoft.com/office/officeart/2005/8/layout/hierarchy3"/>
    <dgm:cxn modelId="{D5CFEC7E-58E4-4BD0-9BB8-A58C13172734}" type="presParOf" srcId="{A9DF3429-8746-4D15-ACDD-77604A3261B9}" destId="{B534D473-8F6B-4E95-9C5B-F94315811A04}" srcOrd="0" destOrd="0" presId="urn:microsoft.com/office/officeart/2005/8/layout/hierarchy3"/>
    <dgm:cxn modelId="{3AE34EFA-A5F8-4C9F-99E5-7BEFACCFA4AD}" type="presParOf" srcId="{A9DF3429-8746-4D15-ACDD-77604A3261B9}" destId="{8C8D37ED-4C89-47F3-8B1A-ECFE0586E789}" srcOrd="1" destOrd="0" presId="urn:microsoft.com/office/officeart/2005/8/layout/hierarchy3"/>
    <dgm:cxn modelId="{10EBBD34-8B0F-48A5-BE31-3BAEE335EED1}" type="presParOf" srcId="{24EDCE66-4856-4EDA-AD4A-7D047822D67B}" destId="{E0483D8F-79FD-4ECC-A963-E26F7D8A8A98}" srcOrd="1" destOrd="0" presId="urn:microsoft.com/office/officeart/2005/8/layout/hierarchy3"/>
    <dgm:cxn modelId="{B3222AA2-C440-4AFC-A41A-A5F308CD4C9C}" type="presParOf" srcId="{E0483D8F-79FD-4ECC-A963-E26F7D8A8A98}" destId="{DB48A023-7F51-472D-91B9-50344FCF8991}" srcOrd="0" destOrd="0" presId="urn:microsoft.com/office/officeart/2005/8/layout/hierarchy3"/>
    <dgm:cxn modelId="{6AE4C817-6B16-4702-A3A9-E7B66BCFAD7A}" type="presParOf" srcId="{E0483D8F-79FD-4ECC-A963-E26F7D8A8A98}" destId="{65FFEFA0-4140-416D-9CC7-52E978A900D3}" srcOrd="1" destOrd="0" presId="urn:microsoft.com/office/officeart/2005/8/layout/hierarchy3"/>
    <dgm:cxn modelId="{AFF616EF-22DA-471D-9696-560EC0B5FF04}" type="presParOf" srcId="{E0483D8F-79FD-4ECC-A963-E26F7D8A8A98}" destId="{05A37511-9092-4AE5-80C8-9579B09FD11F}" srcOrd="2" destOrd="0" presId="urn:microsoft.com/office/officeart/2005/8/layout/hierarchy3"/>
    <dgm:cxn modelId="{1F55CE0F-8739-47FF-BF0B-C00F1F78A387}" type="presParOf" srcId="{E0483D8F-79FD-4ECC-A963-E26F7D8A8A98}" destId="{CB3EA6F9-599B-4E54-9001-6C8F1F499937}" srcOrd="3" destOrd="0" presId="urn:microsoft.com/office/officeart/2005/8/layout/hierarchy3"/>
    <dgm:cxn modelId="{AE8AE803-A75C-4AF9-8087-100181D0FA60}" type="presParOf" srcId="{E0483D8F-79FD-4ECC-A963-E26F7D8A8A98}" destId="{2C851B72-E9E8-4C77-9EC1-128A3830536E}" srcOrd="4" destOrd="0" presId="urn:microsoft.com/office/officeart/2005/8/layout/hierarchy3"/>
    <dgm:cxn modelId="{A8AFE295-291F-44C6-BF39-7B5B8E9AE5FE}" type="presParOf" srcId="{E0483D8F-79FD-4ECC-A963-E26F7D8A8A98}" destId="{A1105042-DDB8-40E4-A18B-D7119EF28734}" srcOrd="5" destOrd="0" presId="urn:microsoft.com/office/officeart/2005/8/layout/hierarchy3"/>
    <dgm:cxn modelId="{7EEDA286-D1B4-4D10-AAB4-BF2322D096A9}" type="presParOf" srcId="{C7F46DD4-0FC9-4062-AB34-E385CF939D0A}" destId="{4AF7E26C-FB7D-4598-9FB1-70A7E68C285E}" srcOrd="1" destOrd="0" presId="urn:microsoft.com/office/officeart/2005/8/layout/hierarchy3"/>
    <dgm:cxn modelId="{6D965A6B-6A7C-451F-B5AC-52BB57A36056}" type="presParOf" srcId="{4AF7E26C-FB7D-4598-9FB1-70A7E68C285E}" destId="{87658BDC-F93B-45A1-B638-8C34544973DE}" srcOrd="0" destOrd="0" presId="urn:microsoft.com/office/officeart/2005/8/layout/hierarchy3"/>
    <dgm:cxn modelId="{5BC9C5C5-AB34-4B9F-91DC-2CBD5D879A77}" type="presParOf" srcId="{87658BDC-F93B-45A1-B638-8C34544973DE}" destId="{590CCC42-6B55-4435-8AB1-47010C24D55E}" srcOrd="0" destOrd="0" presId="urn:microsoft.com/office/officeart/2005/8/layout/hierarchy3"/>
    <dgm:cxn modelId="{A22B900E-B1AF-484B-A86B-09072688FE5F}" type="presParOf" srcId="{87658BDC-F93B-45A1-B638-8C34544973DE}" destId="{5AA488AF-2C3A-4D45-83DE-8835886B5697}" srcOrd="1" destOrd="0" presId="urn:microsoft.com/office/officeart/2005/8/layout/hierarchy3"/>
    <dgm:cxn modelId="{8302606A-3707-4388-BDBD-2A07709D056F}" type="presParOf" srcId="{4AF7E26C-FB7D-4598-9FB1-70A7E68C285E}" destId="{1BCE12CA-113C-4019-9E14-A5FAFA8F1F1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/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Anomalies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56EECA44-7864-4B5C-AFC6-A43AFCDD8620}" type="presOf" srcId="{3C25DAEC-E11A-4AF3-8226-88A2EB94C31D}" destId="{BA46AD13-0FBE-4072-B5F3-3F51C521BA75}" srcOrd="1" destOrd="0" presId="urn:microsoft.com/office/officeart/2005/8/layout/hierarchy3"/>
    <dgm:cxn modelId="{92655AD5-51AB-4B01-9290-3E839CE4744A}" type="presOf" srcId="{3C25DAEC-E11A-4AF3-8226-88A2EB94C31D}" destId="{CD5BC5A2-6BB9-464A-A0EB-C35B2DBBAD8B}" srcOrd="0" destOrd="0" presId="urn:microsoft.com/office/officeart/2005/8/layout/hierarchy3"/>
    <dgm:cxn modelId="{B621967A-8980-4869-A0D7-57AB55F791B8}" type="presOf" srcId="{C96BC632-43CA-47F9-AE4E-B1A9B15E26AA}" destId="{6DEA0F4C-CB75-4CDD-95D0-B0350E9E6B57}" srcOrd="0" destOrd="0" presId="urn:microsoft.com/office/officeart/2005/8/layout/hierarchy3"/>
    <dgm:cxn modelId="{48DD2ABA-54F2-4A84-9200-B5A4D409B2CB}" type="presParOf" srcId="{6DEA0F4C-CB75-4CDD-95D0-B0350E9E6B57}" destId="{DEB23531-F44B-498B-A365-F1732558C681}" srcOrd="0" destOrd="0" presId="urn:microsoft.com/office/officeart/2005/8/layout/hierarchy3"/>
    <dgm:cxn modelId="{618CD264-0708-49A8-A545-727707137D9F}" type="presParOf" srcId="{DEB23531-F44B-498B-A365-F1732558C681}" destId="{736EAD3E-15F1-49D2-92B9-C001E9188551}" srcOrd="0" destOrd="0" presId="urn:microsoft.com/office/officeart/2005/8/layout/hierarchy3"/>
    <dgm:cxn modelId="{39381DB3-59C9-46E5-9EE4-4961F6FB0612}" type="presParOf" srcId="{736EAD3E-15F1-49D2-92B9-C001E9188551}" destId="{CD5BC5A2-6BB9-464A-A0EB-C35B2DBBAD8B}" srcOrd="0" destOrd="0" presId="urn:microsoft.com/office/officeart/2005/8/layout/hierarchy3"/>
    <dgm:cxn modelId="{5C421127-BE25-4AE6-96F5-5FA7C64305D9}" type="presParOf" srcId="{736EAD3E-15F1-49D2-92B9-C001E9188551}" destId="{BA46AD13-0FBE-4072-B5F3-3F51C521BA75}" srcOrd="1" destOrd="0" presId="urn:microsoft.com/office/officeart/2005/8/layout/hierarchy3"/>
    <dgm:cxn modelId="{9E0D76C5-2D59-4BDF-A25C-415F2245955E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A247881E-7949-44B6-98E8-82CF805D5ED3}" type="presOf" srcId="{9AD10943-2891-487D-887B-DCD7DF16C3C2}" destId="{748DECDC-3F92-4248-8E3C-8FAC5C80207F}" srcOrd="0" destOrd="0" presId="urn:microsoft.com/office/officeart/2005/8/layout/hProcess9"/>
    <dgm:cxn modelId="{D9F685C0-E0ED-403E-8196-324401BF4205}" type="presOf" srcId="{DD2C981E-49A1-4491-9BF8-A945FA2B1DDE}" destId="{E72800B2-2D70-436C-BF6F-2CF557DE5527}" srcOrd="0" destOrd="0" presId="urn:microsoft.com/office/officeart/2005/8/layout/hProcess9"/>
    <dgm:cxn modelId="{4852B2B8-8885-4CF4-8067-7C412C4F9047}" type="presParOf" srcId="{748DECDC-3F92-4248-8E3C-8FAC5C80207F}" destId="{4BB40658-793B-4CA1-9AEE-5B47C21E18AE}" srcOrd="0" destOrd="0" presId="urn:microsoft.com/office/officeart/2005/8/layout/hProcess9"/>
    <dgm:cxn modelId="{86385E38-EF45-4463-A2C6-9895499C7F48}" type="presParOf" srcId="{748DECDC-3F92-4248-8E3C-8FAC5C80207F}" destId="{41D936EF-13E4-49BE-9538-8231A52C8DFB}" srcOrd="1" destOrd="0" presId="urn:microsoft.com/office/officeart/2005/8/layout/hProcess9"/>
    <dgm:cxn modelId="{237F4348-D46D-404B-A8FF-D14279354A76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/>
      <dgm:t>
        <a:bodyPr/>
        <a:lstStyle/>
        <a:p>
          <a:pPr rtl="0"/>
          <a:r>
            <a:rPr lang="fr-FR" smtClean="0"/>
            <a:t>Retour au domaine compréhension</a:t>
          </a:r>
          <a:endParaRPr lang="fr-FR"/>
        </a:p>
      </dgm: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/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D7C56908-C2D1-4976-8DF0-FFBE308B8601}" type="presOf" srcId="{581903B6-8EEB-4527-8CB1-1D526A69E06E}" destId="{04133693-EEE3-4B4D-B84D-61F78CF793BE}" srcOrd="0" destOrd="0" presId="urn:microsoft.com/office/officeart/2005/8/layout/hProcess9"/>
    <dgm:cxn modelId="{A5104DE5-F01C-47A7-BFCA-2E66634AA536}" type="presOf" srcId="{74621583-C114-4FF8-ABA4-A6E52574C0DB}" destId="{56D74395-F79A-408C-A69E-A63A10E53AB1}" srcOrd="0" destOrd="0" presId="urn:microsoft.com/office/officeart/2005/8/layout/hProcess9"/>
    <dgm:cxn modelId="{4B3D0454-C537-46CE-8899-139F0B989D34}" type="presParOf" srcId="{04133693-EEE3-4B4D-B84D-61F78CF793BE}" destId="{02B3ADD0-27C9-4C24-B9CB-ED6020E025D8}" srcOrd="0" destOrd="0" presId="urn:microsoft.com/office/officeart/2005/8/layout/hProcess9"/>
    <dgm:cxn modelId="{A4E5A87A-F045-4162-BF47-A217DD133452}" type="presParOf" srcId="{04133693-EEE3-4B4D-B84D-61F78CF793BE}" destId="{A05653AE-A047-4467-9912-DCC11F0C5E65}" srcOrd="1" destOrd="0" presId="urn:microsoft.com/office/officeart/2005/8/layout/hProcess9"/>
    <dgm:cxn modelId="{7D1A36FC-FCE4-4855-B891-6594E266733B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/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/>
      <dgm:t>
        <a:bodyPr/>
        <a:lstStyle/>
        <a:p>
          <a:r>
            <a:rPr lang="fr-FR" dirty="0" smtClean="0"/>
            <a:t>Position relative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/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/>
      <dgm:t>
        <a:bodyPr/>
        <a:lstStyle/>
        <a:p>
          <a:r>
            <a:rPr lang="fr-FR" dirty="0" err="1" smtClean="0"/>
            <a:t>Tangram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1A0BBBB7-57BA-40C9-AB30-2A046F535837}" type="parTrans" cxnId="{BC74F18D-752F-48DE-8882-3AE5BFF9C6E4}">
      <dgm:prSet/>
      <dgm:spPr/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/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/>
      <dgm:t>
        <a:bodyPr/>
        <a:lstStyle/>
        <a:p>
          <a:r>
            <a:rPr lang="fr-FR" dirty="0" smtClean="0"/>
            <a:t> </a:t>
          </a:r>
          <a:r>
            <a:rPr lang="fr-FR" dirty="0" err="1" smtClean="0"/>
            <a:t>Mozaïque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DA5320B4-67F3-48E3-B5E6-4DF5EAD6A1A7}" type="parTrans" cxnId="{1A0A7BC9-9DD7-4E94-99EE-A8AACEFF1DA3}">
      <dgm:prSet/>
      <dgm:spPr/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ADB06E4E-CAEC-4713-BC64-D6A65CB517C6}">
      <dgm:prSet phldrT="[Texte]"/>
      <dgm:spPr/>
      <dgm:t>
        <a:bodyPr/>
        <a:lstStyle/>
        <a:p>
          <a:r>
            <a:rPr lang="fr-FR" dirty="0" smtClean="0"/>
            <a:t>Les labyrinthes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6E97FF9A-A304-4958-B159-311C916C9ADD}" type="parTrans" cxnId="{8A9EA68D-4A20-434A-95EE-4D329A2A4BFB}">
      <dgm:prSet/>
      <dgm:spPr/>
      <dgm:t>
        <a:bodyPr/>
        <a:lstStyle/>
        <a:p>
          <a:endParaRPr lang="fr-FR"/>
        </a:p>
      </dgm:t>
    </dgm:pt>
    <dgm:pt modelId="{6136E111-F82A-473C-AC4E-76B5DBAA9F85}" type="sibTrans" cxnId="{8A9EA68D-4A20-434A-95EE-4D329A2A4BFB}">
      <dgm:prSet/>
      <dgm:spPr/>
      <dgm:t>
        <a:bodyPr/>
        <a:lstStyle/>
        <a:p>
          <a:endParaRPr lang="fr-FR"/>
        </a:p>
      </dgm:t>
    </dgm:pt>
    <dgm:pt modelId="{5E6B6D1A-01DB-4887-819B-C2D52F41FD17}">
      <dgm:prSet phldrT="[Texte]"/>
      <dgm:spPr/>
      <dgm:t>
        <a:bodyPr/>
        <a:lstStyle/>
        <a:p>
          <a:r>
            <a:rPr lang="fr-FR" dirty="0" smtClean="0"/>
            <a:t>La fiche technique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file"/>
          </dgm14:cNvPr>
        </a:ext>
      </dgm:extLst>
    </dgm:pt>
    <dgm:pt modelId="{56ED3626-A7EC-44A7-8B6E-3FAFAC80EED4}" type="parTrans" cxnId="{5B89C802-A25E-4413-A090-433DB31D970E}">
      <dgm:prSet/>
      <dgm:spPr/>
      <dgm:t>
        <a:bodyPr/>
        <a:lstStyle/>
        <a:p>
          <a:endParaRPr lang="fr-FR"/>
        </a:p>
      </dgm:t>
    </dgm:pt>
    <dgm:pt modelId="{C096336D-2BBD-42DA-8768-8D18B10BE1AC}" type="sibTrans" cxnId="{5B89C802-A25E-4413-A090-433DB31D970E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5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37511-9092-4AE5-80C8-9579B09FD11F}" type="pres">
      <dgm:prSet presAssocID="{1A0BBBB7-57BA-40C9-AB30-2A046F535837}" presName="Name13" presStyleLbl="parChTrans1D2" presStyleIdx="1" presStyleCnt="5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851B72-E9E8-4C77-9EC1-128A3830536E}" type="pres">
      <dgm:prSet presAssocID="{6E97FF9A-A304-4958-B159-311C916C9ADD}" presName="Name13" presStyleLbl="parChTrans1D2" presStyleIdx="2" presStyleCnt="5"/>
      <dgm:spPr/>
      <dgm:t>
        <a:bodyPr/>
        <a:lstStyle/>
        <a:p>
          <a:endParaRPr lang="fr-FR"/>
        </a:p>
      </dgm:t>
    </dgm:pt>
    <dgm:pt modelId="{A1105042-DDB8-40E4-A18B-D7119EF28734}" type="pres">
      <dgm:prSet presAssocID="{ADB06E4E-CAEC-4713-BC64-D6A65CB517C6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FF325D-0BAF-4DB7-92F8-79DC01D9C257}" type="pres">
      <dgm:prSet presAssocID="{56ED3626-A7EC-44A7-8B6E-3FAFAC80EED4}" presName="Name13" presStyleLbl="parChTrans1D2" presStyleIdx="3" presStyleCnt="5"/>
      <dgm:spPr/>
      <dgm:t>
        <a:bodyPr/>
        <a:lstStyle/>
        <a:p>
          <a:endParaRPr lang="fr-FR"/>
        </a:p>
      </dgm:t>
    </dgm:pt>
    <dgm:pt modelId="{18402CA3-692F-440F-BB4F-03E49FB0C92F}" type="pres">
      <dgm:prSet presAssocID="{5E6B6D1A-01DB-4887-819B-C2D52F41FD17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4" presStyleCnt="5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09477BB-252A-451E-A4B7-E26D75F26B2E}" type="presOf" srcId="{6E97FF9A-A304-4958-B159-311C916C9ADD}" destId="{2C851B72-E9E8-4C77-9EC1-128A3830536E}" srcOrd="0" destOrd="0" presId="urn:microsoft.com/office/officeart/2005/8/layout/hierarchy3"/>
    <dgm:cxn modelId="{5BD90CA6-8C85-4862-97BE-4A7D28A3D9AA}" type="presOf" srcId="{C312E3D5-CFC5-4E95-A473-7D9FF23505A4}" destId="{65FFEFA0-4140-416D-9CC7-52E978A900D3}" srcOrd="0" destOrd="0" presId="urn:microsoft.com/office/officeart/2005/8/layout/hierarchy3"/>
    <dgm:cxn modelId="{6485AD04-D325-4AE7-97A8-DB903E61FD94}" type="presOf" srcId="{67589A52-3F20-40EE-9771-8265E1C188D3}" destId="{5AA488AF-2C3A-4D45-83DE-8835886B5697}" srcOrd="1" destOrd="0" presId="urn:microsoft.com/office/officeart/2005/8/layout/hierarchy3"/>
    <dgm:cxn modelId="{101E0656-AD03-490E-8F44-38D9D172861F}" type="presOf" srcId="{B0835160-ECAD-4F7E-9A0E-AB6F88F75917}" destId="{C7F46DD4-0FC9-4062-AB34-E385CF939D0A}" srcOrd="0" destOrd="0" presId="urn:microsoft.com/office/officeart/2005/8/layout/hierarchy3"/>
    <dgm:cxn modelId="{BC37FBA2-2B8B-4634-A2F5-AAB9D30EF3B7}" type="presOf" srcId="{4EB57137-5FAD-4A15-87EC-B574AEE11A65}" destId="{CB3EA6F9-599B-4E54-9001-6C8F1F499937}" srcOrd="0" destOrd="0" presId="urn:microsoft.com/office/officeart/2005/8/layout/hierarchy3"/>
    <dgm:cxn modelId="{1598C679-C1A8-4F24-90C0-1C2F758126CC}" type="presOf" srcId="{CBEF26E6-F8CF-47DF-BC61-C2D6252C3504}" destId="{B534D473-8F6B-4E95-9C5B-F94315811A04}" srcOrd="0" destOrd="0" presId="urn:microsoft.com/office/officeart/2005/8/layout/hierarchy3"/>
    <dgm:cxn modelId="{AD33399F-4C64-46FF-BCBE-713F071C3250}" type="presOf" srcId="{ADB06E4E-CAEC-4713-BC64-D6A65CB517C6}" destId="{A1105042-DDB8-40E4-A18B-D7119EF28734}" srcOrd="0" destOrd="0" presId="urn:microsoft.com/office/officeart/2005/8/layout/hierarchy3"/>
    <dgm:cxn modelId="{5B89C802-A25E-4413-A090-433DB31D970E}" srcId="{CBEF26E6-F8CF-47DF-BC61-C2D6252C3504}" destId="{5E6B6D1A-01DB-4887-819B-C2D52F41FD17}" srcOrd="3" destOrd="0" parTransId="{56ED3626-A7EC-44A7-8B6E-3FAFAC80EED4}" sibTransId="{C096336D-2BBD-42DA-8768-8D18B10BE1AC}"/>
    <dgm:cxn modelId="{291913E7-11A0-4542-BF4E-243627979E5B}" type="presOf" srcId="{56ED3626-A7EC-44A7-8B6E-3FAFAC80EED4}" destId="{05FF325D-0BAF-4DB7-92F8-79DC01D9C257}" srcOrd="0" destOrd="0" presId="urn:microsoft.com/office/officeart/2005/8/layout/hierarchy3"/>
    <dgm:cxn modelId="{6BE0F9BC-ACED-412F-A1D6-32EBBC384158}" type="presOf" srcId="{CBEF26E6-F8CF-47DF-BC61-C2D6252C3504}" destId="{8C8D37ED-4C89-47F3-8B1A-ECFE0586E789}" srcOrd="1" destOrd="0" presId="urn:microsoft.com/office/officeart/2005/8/layout/hierarchy3"/>
    <dgm:cxn modelId="{FE9E5A2F-44A8-413E-AF7E-1638A097784A}" type="presOf" srcId="{62F176DC-1722-4A62-99E4-EF560B166CBD}" destId="{DB48A023-7F51-472D-91B9-50344FCF8991}" srcOrd="0" destOrd="0" presId="urn:microsoft.com/office/officeart/2005/8/layout/hierarchy3"/>
    <dgm:cxn modelId="{03A31AA4-336A-481A-80FB-FE883B70E9A5}" type="presOf" srcId="{5E6B6D1A-01DB-4887-819B-C2D52F41FD17}" destId="{18402CA3-692F-440F-BB4F-03E49FB0C92F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BC74F18D-752F-48DE-8882-3AE5BFF9C6E4}" srcId="{CBEF26E6-F8CF-47DF-BC61-C2D6252C3504}" destId="{4EB57137-5FAD-4A15-87EC-B574AEE11A65}" srcOrd="1" destOrd="0" parTransId="{1A0BBBB7-57BA-40C9-AB30-2A046F535837}" sibTransId="{594D7DE8-7EEB-4E1D-82DB-18DDAC0E944C}"/>
    <dgm:cxn modelId="{B41F62C5-CCD7-4803-AF35-B2697721C0E4}" type="presOf" srcId="{67589A52-3F20-40EE-9771-8265E1C188D3}" destId="{590CCC42-6B55-4435-8AB1-47010C24D55E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92C4A4C5-40BF-4338-904A-110B22FD3A57}" type="presOf" srcId="{FF216ECD-B2A1-4FD5-9BC9-A87B80901121}" destId="{3D737EA7-5F5C-4036-AD87-68F45FDF5963}" srcOrd="0" destOrd="0" presId="urn:microsoft.com/office/officeart/2005/8/layout/hierarchy3"/>
    <dgm:cxn modelId="{B0A04496-F09A-4154-8D96-DD371EABF7BE}" type="presOf" srcId="{1A0BBBB7-57BA-40C9-AB30-2A046F535837}" destId="{05A37511-9092-4AE5-80C8-9579B09FD11F}" srcOrd="0" destOrd="0" presId="urn:microsoft.com/office/officeart/2005/8/layout/hierarchy3"/>
    <dgm:cxn modelId="{5B192E2B-84BE-4F53-8A89-CACE0B3829D9}" type="presOf" srcId="{DA5320B4-67F3-48E3-B5E6-4DF5EAD6A1A7}" destId="{9B97D3D0-CD09-40D3-AC3D-7CA4B92254A3}" srcOrd="0" destOrd="0" presId="urn:microsoft.com/office/officeart/2005/8/layout/hierarchy3"/>
    <dgm:cxn modelId="{8A9EA68D-4A20-434A-95EE-4D329A2A4BFB}" srcId="{CBEF26E6-F8CF-47DF-BC61-C2D6252C3504}" destId="{ADB06E4E-CAEC-4713-BC64-D6A65CB517C6}" srcOrd="2" destOrd="0" parTransId="{6E97FF9A-A304-4958-B159-311C916C9ADD}" sibTransId="{6136E111-F82A-473C-AC4E-76B5DBAA9F85}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9828E7EF-2EA0-41AD-BB74-7BACA636DFE5}" type="presParOf" srcId="{C7F46DD4-0FC9-4062-AB34-E385CF939D0A}" destId="{24EDCE66-4856-4EDA-AD4A-7D047822D67B}" srcOrd="0" destOrd="0" presId="urn:microsoft.com/office/officeart/2005/8/layout/hierarchy3"/>
    <dgm:cxn modelId="{F8855664-75B3-44B3-AF78-4123EF598387}" type="presParOf" srcId="{24EDCE66-4856-4EDA-AD4A-7D047822D67B}" destId="{A9DF3429-8746-4D15-ACDD-77604A3261B9}" srcOrd="0" destOrd="0" presId="urn:microsoft.com/office/officeart/2005/8/layout/hierarchy3"/>
    <dgm:cxn modelId="{D7142789-BE8B-497C-9AEC-CB4C05AE3D56}" type="presParOf" srcId="{A9DF3429-8746-4D15-ACDD-77604A3261B9}" destId="{B534D473-8F6B-4E95-9C5B-F94315811A04}" srcOrd="0" destOrd="0" presId="urn:microsoft.com/office/officeart/2005/8/layout/hierarchy3"/>
    <dgm:cxn modelId="{0DFB279D-450F-4A6F-AD0A-2BEDB7CA360C}" type="presParOf" srcId="{A9DF3429-8746-4D15-ACDD-77604A3261B9}" destId="{8C8D37ED-4C89-47F3-8B1A-ECFE0586E789}" srcOrd="1" destOrd="0" presId="urn:microsoft.com/office/officeart/2005/8/layout/hierarchy3"/>
    <dgm:cxn modelId="{7F93C6EF-0D25-4478-85E6-636AADDB7ACD}" type="presParOf" srcId="{24EDCE66-4856-4EDA-AD4A-7D047822D67B}" destId="{E0483D8F-79FD-4ECC-A963-E26F7D8A8A98}" srcOrd="1" destOrd="0" presId="urn:microsoft.com/office/officeart/2005/8/layout/hierarchy3"/>
    <dgm:cxn modelId="{95011394-1856-487F-91BB-4483C22FC7B6}" type="presParOf" srcId="{E0483D8F-79FD-4ECC-A963-E26F7D8A8A98}" destId="{DB48A023-7F51-472D-91B9-50344FCF8991}" srcOrd="0" destOrd="0" presId="urn:microsoft.com/office/officeart/2005/8/layout/hierarchy3"/>
    <dgm:cxn modelId="{D295A0C9-A9DB-4630-A875-2E13DE05F8FA}" type="presParOf" srcId="{E0483D8F-79FD-4ECC-A963-E26F7D8A8A98}" destId="{65FFEFA0-4140-416D-9CC7-52E978A900D3}" srcOrd="1" destOrd="0" presId="urn:microsoft.com/office/officeart/2005/8/layout/hierarchy3"/>
    <dgm:cxn modelId="{EB69F04C-0599-4D62-ADA3-DEF14584B0FD}" type="presParOf" srcId="{E0483D8F-79FD-4ECC-A963-E26F7D8A8A98}" destId="{05A37511-9092-4AE5-80C8-9579B09FD11F}" srcOrd="2" destOrd="0" presId="urn:microsoft.com/office/officeart/2005/8/layout/hierarchy3"/>
    <dgm:cxn modelId="{47AF1AE6-8D5F-4066-8DF6-CF07C4BF214E}" type="presParOf" srcId="{E0483D8F-79FD-4ECC-A963-E26F7D8A8A98}" destId="{CB3EA6F9-599B-4E54-9001-6C8F1F499937}" srcOrd="3" destOrd="0" presId="urn:microsoft.com/office/officeart/2005/8/layout/hierarchy3"/>
    <dgm:cxn modelId="{C0EF8794-5ECB-479F-BC7A-3CDAEC58D742}" type="presParOf" srcId="{E0483D8F-79FD-4ECC-A963-E26F7D8A8A98}" destId="{2C851B72-E9E8-4C77-9EC1-128A3830536E}" srcOrd="4" destOrd="0" presId="urn:microsoft.com/office/officeart/2005/8/layout/hierarchy3"/>
    <dgm:cxn modelId="{ED3A7CE9-A11B-4A2E-9E98-2DA24C9BAB02}" type="presParOf" srcId="{E0483D8F-79FD-4ECC-A963-E26F7D8A8A98}" destId="{A1105042-DDB8-40E4-A18B-D7119EF28734}" srcOrd="5" destOrd="0" presId="urn:microsoft.com/office/officeart/2005/8/layout/hierarchy3"/>
    <dgm:cxn modelId="{78F89D8D-520B-4D53-8D01-D204B3CC149C}" type="presParOf" srcId="{E0483D8F-79FD-4ECC-A963-E26F7D8A8A98}" destId="{05FF325D-0BAF-4DB7-92F8-79DC01D9C257}" srcOrd="6" destOrd="0" presId="urn:microsoft.com/office/officeart/2005/8/layout/hierarchy3"/>
    <dgm:cxn modelId="{A61EA650-DDBD-4575-BADB-C80D10E2B575}" type="presParOf" srcId="{E0483D8F-79FD-4ECC-A963-E26F7D8A8A98}" destId="{18402CA3-692F-440F-BB4F-03E49FB0C92F}" srcOrd="7" destOrd="0" presId="urn:microsoft.com/office/officeart/2005/8/layout/hierarchy3"/>
    <dgm:cxn modelId="{4F3481ED-37E6-46E0-9947-CB62159200E0}" type="presParOf" srcId="{C7F46DD4-0FC9-4062-AB34-E385CF939D0A}" destId="{4AF7E26C-FB7D-4598-9FB1-70A7E68C285E}" srcOrd="1" destOrd="0" presId="urn:microsoft.com/office/officeart/2005/8/layout/hierarchy3"/>
    <dgm:cxn modelId="{D8C7B012-D3CC-4462-BB87-D41E9EEABC32}" type="presParOf" srcId="{4AF7E26C-FB7D-4598-9FB1-70A7E68C285E}" destId="{87658BDC-F93B-45A1-B638-8C34544973DE}" srcOrd="0" destOrd="0" presId="urn:microsoft.com/office/officeart/2005/8/layout/hierarchy3"/>
    <dgm:cxn modelId="{FE24AF1B-541F-4FB8-8CFA-1CFE80BAC592}" type="presParOf" srcId="{87658BDC-F93B-45A1-B638-8C34544973DE}" destId="{590CCC42-6B55-4435-8AB1-47010C24D55E}" srcOrd="0" destOrd="0" presId="urn:microsoft.com/office/officeart/2005/8/layout/hierarchy3"/>
    <dgm:cxn modelId="{96276C81-D140-4417-BCAE-AE598339E6E6}" type="presParOf" srcId="{87658BDC-F93B-45A1-B638-8C34544973DE}" destId="{5AA488AF-2C3A-4D45-83DE-8835886B5697}" srcOrd="1" destOrd="0" presId="urn:microsoft.com/office/officeart/2005/8/layout/hierarchy3"/>
    <dgm:cxn modelId="{33DB77D3-0A90-43AD-BE40-31EE8C6CDFDA}" type="presParOf" srcId="{4AF7E26C-FB7D-4598-9FB1-70A7E68C285E}" destId="{1BCE12CA-113C-4019-9E14-A5FAFA8F1F1F}" srcOrd="1" destOrd="0" presId="urn:microsoft.com/office/officeart/2005/8/layout/hierarchy3"/>
    <dgm:cxn modelId="{E2876BC7-3983-493A-B594-EA7AA1DE72D2}" type="presParOf" srcId="{1BCE12CA-113C-4019-9E14-A5FAFA8F1F1F}" destId="{9B97D3D0-CD09-40D3-AC3D-7CA4B92254A3}" srcOrd="0" destOrd="0" presId="urn:microsoft.com/office/officeart/2005/8/layout/hierarchy3"/>
    <dgm:cxn modelId="{10D7CA89-E6FF-4D91-86CD-32180842EABD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/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Structuration / topologie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C2747EC-24E1-4263-87F5-70E0454C9140}" type="presOf" srcId="{C96BC632-43CA-47F9-AE4E-B1A9B15E26AA}" destId="{6DEA0F4C-CB75-4CDD-95D0-B0350E9E6B57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FB6F0825-57E5-4D2B-94F2-D5E0CC48A346}" type="presOf" srcId="{3C25DAEC-E11A-4AF3-8226-88A2EB94C31D}" destId="{BA46AD13-0FBE-4072-B5F3-3F51C521BA75}" srcOrd="1" destOrd="0" presId="urn:microsoft.com/office/officeart/2005/8/layout/hierarchy3"/>
    <dgm:cxn modelId="{F63A59E0-8501-41E6-A88D-78930215AEFF}" type="presOf" srcId="{3C25DAEC-E11A-4AF3-8226-88A2EB94C31D}" destId="{CD5BC5A2-6BB9-464A-A0EB-C35B2DBBAD8B}" srcOrd="0" destOrd="0" presId="urn:microsoft.com/office/officeart/2005/8/layout/hierarchy3"/>
    <dgm:cxn modelId="{DC08FB88-80BB-466B-B411-A00F09AF82DA}" type="presParOf" srcId="{6DEA0F4C-CB75-4CDD-95D0-B0350E9E6B57}" destId="{DEB23531-F44B-498B-A365-F1732558C681}" srcOrd="0" destOrd="0" presId="urn:microsoft.com/office/officeart/2005/8/layout/hierarchy3"/>
    <dgm:cxn modelId="{020BCAB2-D0A5-4E3B-AA7E-1CDE2DB512D8}" type="presParOf" srcId="{DEB23531-F44B-498B-A365-F1732558C681}" destId="{736EAD3E-15F1-49D2-92B9-C001E9188551}" srcOrd="0" destOrd="0" presId="urn:microsoft.com/office/officeart/2005/8/layout/hierarchy3"/>
    <dgm:cxn modelId="{7823E1BA-BC98-45B7-9157-D7CAFEB87482}" type="presParOf" srcId="{736EAD3E-15F1-49D2-92B9-C001E9188551}" destId="{CD5BC5A2-6BB9-464A-A0EB-C35B2DBBAD8B}" srcOrd="0" destOrd="0" presId="urn:microsoft.com/office/officeart/2005/8/layout/hierarchy3"/>
    <dgm:cxn modelId="{1EBFCD26-80BE-4D75-A84C-1D9E3982858E}" type="presParOf" srcId="{736EAD3E-15F1-49D2-92B9-C001E9188551}" destId="{BA46AD13-0FBE-4072-B5F3-3F51C521BA75}" srcOrd="1" destOrd="0" presId="urn:microsoft.com/office/officeart/2005/8/layout/hierarchy3"/>
    <dgm:cxn modelId="{6CDE8C88-585F-40A3-8399-CA509417C01C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46BF75C-0B7E-4D14-94FA-4243D0F47008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599FB32D-5EB4-4FD0-8931-03F821B4A365}" type="presOf" srcId="{9AD10943-2891-487D-887B-DCD7DF16C3C2}" destId="{748DECDC-3F92-4248-8E3C-8FAC5C80207F}" srcOrd="0" destOrd="0" presId="urn:microsoft.com/office/officeart/2005/8/layout/hProcess9"/>
    <dgm:cxn modelId="{5D009349-1CFA-48A1-831F-D7614833B336}" type="presParOf" srcId="{748DECDC-3F92-4248-8E3C-8FAC5C80207F}" destId="{4BB40658-793B-4CA1-9AEE-5B47C21E18AE}" srcOrd="0" destOrd="0" presId="urn:microsoft.com/office/officeart/2005/8/layout/hProcess9"/>
    <dgm:cxn modelId="{9A6D7170-EEAD-438E-B2AE-DD53ECF4498C}" type="presParOf" srcId="{748DECDC-3F92-4248-8E3C-8FAC5C80207F}" destId="{41D936EF-13E4-49BE-9538-8231A52C8DFB}" srcOrd="1" destOrd="0" presId="urn:microsoft.com/office/officeart/2005/8/layout/hProcess9"/>
    <dgm:cxn modelId="{84E64291-D59B-4CE6-905F-32EBA7943C4D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B43070-C714-492D-A83F-C1CF88BE17D9}" type="doc">
      <dgm:prSet loTypeId="urn:microsoft.com/office/officeart/2008/layout/Radial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7FD08EE-AECF-4EFA-97F9-ED40E0F3EFD2}">
      <dgm:prSet phldrT="[Texte]" custT="1"/>
      <dgm:spPr/>
      <dgm:t>
        <a:bodyPr/>
        <a:lstStyle/>
        <a:p>
          <a:r>
            <a:rPr lang="fr-FR" sz="2400" b="1" cap="small" baseline="0" dirty="0" smtClean="0"/>
            <a:t>Champs du domaine compréhension</a:t>
          </a:r>
          <a:endParaRPr lang="fr-FR" sz="2400" b="1" cap="small" baseline="0" dirty="0"/>
        </a:p>
      </dgm:t>
    </dgm:pt>
    <dgm:pt modelId="{94C66039-0656-4883-B45B-5ADC8BEBBCD4}" type="parTrans" cxnId="{9618EA3C-006C-469F-B78F-C9A07930ADC4}">
      <dgm:prSet/>
      <dgm:spPr/>
      <dgm:t>
        <a:bodyPr/>
        <a:lstStyle/>
        <a:p>
          <a:endParaRPr lang="fr-FR"/>
        </a:p>
      </dgm:t>
    </dgm:pt>
    <dgm:pt modelId="{9D90687B-D582-4C15-B4B1-4FAC1A9FCA8D}" type="sibTrans" cxnId="{9618EA3C-006C-469F-B78F-C9A07930ADC4}">
      <dgm:prSet/>
      <dgm:spPr/>
      <dgm:t>
        <a:bodyPr/>
        <a:lstStyle/>
        <a:p>
          <a:endParaRPr lang="fr-FR"/>
        </a:p>
      </dgm:t>
    </dgm:pt>
    <dgm:pt modelId="{552771A2-D9DB-4EFE-8AD7-20E11E6AF33F}">
      <dgm:prSet phldrT="[Texte]" custT="1"/>
      <dgm:spPr/>
      <dgm:t>
        <a:bodyPr/>
        <a:lstStyle/>
        <a:p>
          <a:r>
            <a:rPr lang="fr-FR" sz="1800" b="1" dirty="0" smtClean="0"/>
            <a:t>Cohérence / causalité</a:t>
          </a:r>
          <a:endParaRPr lang="fr-FR" sz="1800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86C8DC88-9D7E-42A2-AF7A-CC6991C01555}" type="parTrans" cxnId="{DA846CDD-ECC6-4BFD-A3C2-80CFE612DD85}">
      <dgm:prSet/>
      <dgm:spPr/>
      <dgm:t>
        <a:bodyPr/>
        <a:lstStyle/>
        <a:p>
          <a:endParaRPr lang="fr-FR"/>
        </a:p>
      </dgm:t>
    </dgm:pt>
    <dgm:pt modelId="{2368FE10-B50C-4A80-92C2-A350B0472A52}" type="sibTrans" cxnId="{DA846CDD-ECC6-4BFD-A3C2-80CFE612DD85}">
      <dgm:prSet/>
      <dgm:spPr/>
      <dgm:t>
        <a:bodyPr/>
        <a:lstStyle/>
        <a:p>
          <a:endParaRPr lang="fr-FR"/>
        </a:p>
      </dgm:t>
    </dgm:pt>
    <dgm:pt modelId="{D6E2D252-A5E9-46EA-9314-816FF867C69D}">
      <dgm:prSet phldrT="[Texte]"/>
      <dgm:spPr/>
      <dgm:t>
        <a:bodyPr/>
        <a:lstStyle/>
        <a:p>
          <a:r>
            <a:rPr lang="fr-FR" b="1" dirty="0" smtClean="0"/>
            <a:t>Anomalies</a:t>
          </a:r>
          <a:endParaRPr lang="fr-FR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82CB0479-9751-40A0-AC4A-DD658F76303B}" type="parTrans" cxnId="{E865D349-679F-47E6-80E6-0A5016FBB97F}">
      <dgm:prSet/>
      <dgm:spPr/>
      <dgm:t>
        <a:bodyPr/>
        <a:lstStyle/>
        <a:p>
          <a:endParaRPr lang="fr-FR"/>
        </a:p>
      </dgm:t>
    </dgm:pt>
    <dgm:pt modelId="{FB9783C5-8562-4456-8EC0-7B748B0B4500}" type="sibTrans" cxnId="{E865D349-679F-47E6-80E6-0A5016FBB97F}">
      <dgm:prSet/>
      <dgm:spPr/>
      <dgm:t>
        <a:bodyPr/>
        <a:lstStyle/>
        <a:p>
          <a:endParaRPr lang="fr-FR"/>
        </a:p>
      </dgm:t>
    </dgm:pt>
    <dgm:pt modelId="{E44FFAAB-912A-4AE0-8EE5-AD7888C2B458}">
      <dgm:prSet phldrT="[Texte]"/>
      <dgm:spPr/>
      <dgm:t>
        <a:bodyPr/>
        <a:lstStyle/>
        <a:p>
          <a:r>
            <a:rPr lang="fr-FR" b="1" dirty="0" smtClean="0"/>
            <a:t>Logique / déduction</a:t>
          </a:r>
          <a:endParaRPr lang="fr-FR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385509AD-AFFB-41E5-A3D6-142F293D916C}" type="parTrans" cxnId="{76395473-DA0B-44C5-A803-4CA63AD86B7F}">
      <dgm:prSet/>
      <dgm:spPr/>
      <dgm:t>
        <a:bodyPr/>
        <a:lstStyle/>
        <a:p>
          <a:endParaRPr lang="fr-FR"/>
        </a:p>
      </dgm:t>
    </dgm:pt>
    <dgm:pt modelId="{2D3C2715-5C61-4985-83EA-93706440C9A0}" type="sibTrans" cxnId="{76395473-DA0B-44C5-A803-4CA63AD86B7F}">
      <dgm:prSet/>
      <dgm:spPr/>
      <dgm:t>
        <a:bodyPr/>
        <a:lstStyle/>
        <a:p>
          <a:endParaRPr lang="fr-FR"/>
        </a:p>
      </dgm:t>
    </dgm:pt>
    <dgm:pt modelId="{41774A0A-A4B6-4159-8255-A6209CA6A9A1}">
      <dgm:prSet phldrT="[Texte]" custT="1"/>
      <dgm:spPr/>
      <dgm:t>
        <a:bodyPr/>
        <a:lstStyle/>
        <a:p>
          <a:r>
            <a:rPr lang="fr-FR" sz="1400" dirty="0" smtClean="0"/>
            <a:t>Structuration / topologie</a:t>
          </a:r>
          <a:endParaRPr lang="fr-FR" sz="14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C3B39D59-928B-4400-A133-3F770777F8B6}" type="parTrans" cxnId="{693030FC-25E7-4463-AE18-E57229EA6ABE}">
      <dgm:prSet/>
      <dgm:spPr/>
      <dgm:t>
        <a:bodyPr/>
        <a:lstStyle/>
        <a:p>
          <a:endParaRPr lang="fr-FR"/>
        </a:p>
      </dgm:t>
    </dgm:pt>
    <dgm:pt modelId="{7C3C061F-34EB-4F01-8C57-0AB779A22397}" type="sibTrans" cxnId="{693030FC-25E7-4463-AE18-E57229EA6ABE}">
      <dgm:prSet/>
      <dgm:spPr/>
      <dgm:t>
        <a:bodyPr/>
        <a:lstStyle/>
        <a:p>
          <a:endParaRPr lang="fr-FR"/>
        </a:p>
      </dgm:t>
    </dgm:pt>
    <dgm:pt modelId="{196D1022-47F6-4D53-8AA4-F63726E86DC3}">
      <dgm:prSet phldrT="[Texte]" custT="1"/>
      <dgm:spPr/>
      <dgm:t>
        <a:bodyPr/>
        <a:lstStyle/>
        <a:p>
          <a:r>
            <a:rPr lang="fr-FR" sz="1600" b="1" dirty="0" smtClean="0"/>
            <a:t>Catégorisation / classement</a:t>
          </a:r>
          <a:endParaRPr lang="fr-FR" sz="1600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F4082EEA-AB83-4019-A249-43FA7512714D}" type="parTrans" cxnId="{D93E7470-6F9F-4C00-8950-F8EBCB11447A}">
      <dgm:prSet/>
      <dgm:spPr/>
      <dgm:t>
        <a:bodyPr/>
        <a:lstStyle/>
        <a:p>
          <a:endParaRPr lang="fr-FR"/>
        </a:p>
      </dgm:t>
    </dgm:pt>
    <dgm:pt modelId="{F8632FBD-EBDF-4BA9-8217-56B27251349E}" type="sibTrans" cxnId="{D93E7470-6F9F-4C00-8950-F8EBCB11447A}">
      <dgm:prSet/>
      <dgm:spPr/>
      <dgm:t>
        <a:bodyPr/>
        <a:lstStyle/>
        <a:p>
          <a:endParaRPr lang="fr-FR"/>
        </a:p>
      </dgm:t>
    </dgm:pt>
    <dgm:pt modelId="{49F7ED9F-376B-4E31-8A20-FE8CF200F611}" type="pres">
      <dgm:prSet presAssocID="{B2B43070-C714-492D-A83F-C1CF88BE17D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D7769EBF-0219-477B-B9A9-CE2FB82D7FD1}" type="pres">
      <dgm:prSet presAssocID="{07FD08EE-AECF-4EFA-97F9-ED40E0F3EFD2}" presName="singleCycle" presStyleCnt="0"/>
      <dgm:spPr/>
    </dgm:pt>
    <dgm:pt modelId="{D6835196-B984-4444-AB26-0ED995C06E0B}" type="pres">
      <dgm:prSet presAssocID="{07FD08EE-AECF-4EFA-97F9-ED40E0F3EFD2}" presName="singleCenter" presStyleLbl="node1" presStyleIdx="0" presStyleCnt="6" custScaleX="133100" custScaleY="133100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DE23A7E4-211A-4811-8734-299CC8226C2E}" type="pres">
      <dgm:prSet presAssocID="{86C8DC88-9D7E-42A2-AF7A-CC6991C01555}" presName="Name56" presStyleLbl="parChTrans1D2" presStyleIdx="0" presStyleCnt="5"/>
      <dgm:spPr/>
      <dgm:t>
        <a:bodyPr/>
        <a:lstStyle/>
        <a:p>
          <a:endParaRPr lang="fr-FR"/>
        </a:p>
      </dgm:t>
    </dgm:pt>
    <dgm:pt modelId="{93D3880A-863E-4552-85DA-ADF9D69D7A21}" type="pres">
      <dgm:prSet presAssocID="{552771A2-D9DB-4EFE-8AD7-20E11E6AF33F}" presName="text0" presStyleLbl="node1" presStyleIdx="1" presStyleCnt="6" custScaleX="146410" custScaleY="146410" custRadScaleRad="141387" custRadScaleInc="-143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12FF18D-7A41-4737-B7A8-A4AB199EC3C0}" type="pres">
      <dgm:prSet presAssocID="{82CB0479-9751-40A0-AC4A-DD658F76303B}" presName="Name56" presStyleLbl="parChTrans1D2" presStyleIdx="1" presStyleCnt="5"/>
      <dgm:spPr/>
      <dgm:t>
        <a:bodyPr/>
        <a:lstStyle/>
        <a:p>
          <a:endParaRPr lang="fr-FR"/>
        </a:p>
      </dgm:t>
    </dgm:pt>
    <dgm:pt modelId="{CDAC666E-F1C1-46D4-91D0-DE360635C83A}" type="pres">
      <dgm:prSet presAssocID="{D6E2D252-A5E9-46EA-9314-816FF867C69D}" presName="text0" presStyleLbl="node1" presStyleIdx="2" presStyleCnt="6" custScaleX="146410" custScaleY="146410" custRadScaleRad="130722" custRadScaleInc="-306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CA3796-0BB0-452E-B5E7-5DCAC4F6AD4D}" type="pres">
      <dgm:prSet presAssocID="{385509AD-AFFB-41E5-A3D6-142F293D916C}" presName="Name56" presStyleLbl="parChTrans1D2" presStyleIdx="2" presStyleCnt="5"/>
      <dgm:spPr/>
      <dgm:t>
        <a:bodyPr/>
        <a:lstStyle/>
        <a:p>
          <a:endParaRPr lang="fr-FR"/>
        </a:p>
      </dgm:t>
    </dgm:pt>
    <dgm:pt modelId="{BD697837-A2D5-498F-B9EE-3BF63D3544A4}" type="pres">
      <dgm:prSet presAssocID="{E44FFAAB-912A-4AE0-8EE5-AD7888C2B458}" presName="text0" presStyleLbl="node1" presStyleIdx="3" presStyleCnt="6" custScaleX="121000" custScaleY="121000" custRadScaleRad="120058" custRadScaleInc="24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A6CE59-0D11-42F5-9511-BD8E78FEF894}" type="pres">
      <dgm:prSet presAssocID="{C3B39D59-928B-4400-A133-3F770777F8B6}" presName="Name56" presStyleLbl="parChTrans1D2" presStyleIdx="3" presStyleCnt="5"/>
      <dgm:spPr/>
      <dgm:t>
        <a:bodyPr/>
        <a:lstStyle/>
        <a:p>
          <a:endParaRPr lang="fr-FR"/>
        </a:p>
      </dgm:t>
    </dgm:pt>
    <dgm:pt modelId="{F40CC8DD-8D91-4A41-B7C9-C04A77E4114F}" type="pres">
      <dgm:prSet presAssocID="{41774A0A-A4B6-4159-8255-A6209CA6A9A1}" presName="text0" presStyleLbl="node1" presStyleIdx="4" presStyleCnt="6" custScaleX="121000" custScaleY="121000" custRadScaleRad="118986" custRadScaleInc="377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2942DE-A4E3-488C-976B-ABD71D0FA24F}" type="pres">
      <dgm:prSet presAssocID="{F4082EEA-AB83-4019-A249-43FA7512714D}" presName="Name56" presStyleLbl="parChTrans1D2" presStyleIdx="4" presStyleCnt="5"/>
      <dgm:spPr/>
      <dgm:t>
        <a:bodyPr/>
        <a:lstStyle/>
        <a:p>
          <a:endParaRPr lang="fr-FR"/>
        </a:p>
      </dgm:t>
    </dgm:pt>
    <dgm:pt modelId="{BFFF1F3C-B1DC-4BBA-A829-3A2368A3159F}" type="pres">
      <dgm:prSet presAssocID="{196D1022-47F6-4D53-8AA4-F63726E86DC3}" presName="text0" presStyleLbl="node1" presStyleIdx="5" presStyleCnt="6" custScaleX="146410" custScaleY="1464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6395473-DA0B-44C5-A803-4CA63AD86B7F}" srcId="{07FD08EE-AECF-4EFA-97F9-ED40E0F3EFD2}" destId="{E44FFAAB-912A-4AE0-8EE5-AD7888C2B458}" srcOrd="2" destOrd="0" parTransId="{385509AD-AFFB-41E5-A3D6-142F293D916C}" sibTransId="{2D3C2715-5C61-4985-83EA-93706440C9A0}"/>
    <dgm:cxn modelId="{E865D349-679F-47E6-80E6-0A5016FBB97F}" srcId="{07FD08EE-AECF-4EFA-97F9-ED40E0F3EFD2}" destId="{D6E2D252-A5E9-46EA-9314-816FF867C69D}" srcOrd="1" destOrd="0" parTransId="{82CB0479-9751-40A0-AC4A-DD658F76303B}" sibTransId="{FB9783C5-8562-4456-8EC0-7B748B0B4500}"/>
    <dgm:cxn modelId="{D8E14E5B-DC9E-4895-8772-A7FF168CF36A}" type="presOf" srcId="{D6E2D252-A5E9-46EA-9314-816FF867C69D}" destId="{CDAC666E-F1C1-46D4-91D0-DE360635C83A}" srcOrd="0" destOrd="0" presId="urn:microsoft.com/office/officeart/2008/layout/RadialCluster"/>
    <dgm:cxn modelId="{16DA0DCB-5AA2-4523-B489-15635C90A06C}" type="presOf" srcId="{E44FFAAB-912A-4AE0-8EE5-AD7888C2B458}" destId="{BD697837-A2D5-498F-B9EE-3BF63D3544A4}" srcOrd="0" destOrd="0" presId="urn:microsoft.com/office/officeart/2008/layout/RadialCluster"/>
    <dgm:cxn modelId="{6023A2C5-426F-42C5-B7FC-875077AE8879}" type="presOf" srcId="{F4082EEA-AB83-4019-A249-43FA7512714D}" destId="{2D2942DE-A4E3-488C-976B-ABD71D0FA24F}" srcOrd="0" destOrd="0" presId="urn:microsoft.com/office/officeart/2008/layout/RadialCluster"/>
    <dgm:cxn modelId="{1268F4C2-468E-43F2-BB5C-A896589BF704}" type="presOf" srcId="{385509AD-AFFB-41E5-A3D6-142F293D916C}" destId="{FDCA3796-0BB0-452E-B5E7-5DCAC4F6AD4D}" srcOrd="0" destOrd="0" presId="urn:microsoft.com/office/officeart/2008/layout/RadialCluster"/>
    <dgm:cxn modelId="{244996E9-2133-406E-83CF-7FF23E67025B}" type="presOf" srcId="{C3B39D59-928B-4400-A133-3F770777F8B6}" destId="{4BA6CE59-0D11-42F5-9511-BD8E78FEF894}" srcOrd="0" destOrd="0" presId="urn:microsoft.com/office/officeart/2008/layout/RadialCluster"/>
    <dgm:cxn modelId="{693030FC-25E7-4463-AE18-E57229EA6ABE}" srcId="{07FD08EE-AECF-4EFA-97F9-ED40E0F3EFD2}" destId="{41774A0A-A4B6-4159-8255-A6209CA6A9A1}" srcOrd="3" destOrd="0" parTransId="{C3B39D59-928B-4400-A133-3F770777F8B6}" sibTransId="{7C3C061F-34EB-4F01-8C57-0AB779A22397}"/>
    <dgm:cxn modelId="{A14323D4-F875-49D2-83D9-648B6BDFA4EF}" type="presOf" srcId="{86C8DC88-9D7E-42A2-AF7A-CC6991C01555}" destId="{DE23A7E4-211A-4811-8734-299CC8226C2E}" srcOrd="0" destOrd="0" presId="urn:microsoft.com/office/officeart/2008/layout/RadialCluster"/>
    <dgm:cxn modelId="{D93E7470-6F9F-4C00-8950-F8EBCB11447A}" srcId="{07FD08EE-AECF-4EFA-97F9-ED40E0F3EFD2}" destId="{196D1022-47F6-4D53-8AA4-F63726E86DC3}" srcOrd="4" destOrd="0" parTransId="{F4082EEA-AB83-4019-A249-43FA7512714D}" sibTransId="{F8632FBD-EBDF-4BA9-8217-56B27251349E}"/>
    <dgm:cxn modelId="{65A15C76-A979-46B6-A36D-10C0FA579B95}" type="presOf" srcId="{196D1022-47F6-4D53-8AA4-F63726E86DC3}" destId="{BFFF1F3C-B1DC-4BBA-A829-3A2368A3159F}" srcOrd="0" destOrd="0" presId="urn:microsoft.com/office/officeart/2008/layout/RadialCluster"/>
    <dgm:cxn modelId="{EBF75A44-CC32-4077-BF61-A624D8BA143E}" type="presOf" srcId="{552771A2-D9DB-4EFE-8AD7-20E11E6AF33F}" destId="{93D3880A-863E-4552-85DA-ADF9D69D7A21}" srcOrd="0" destOrd="0" presId="urn:microsoft.com/office/officeart/2008/layout/RadialCluster"/>
    <dgm:cxn modelId="{BB823930-600E-4923-A6B0-9FAA8F0E2D98}" type="presOf" srcId="{B2B43070-C714-492D-A83F-C1CF88BE17D9}" destId="{49F7ED9F-376B-4E31-8A20-FE8CF200F611}" srcOrd="0" destOrd="0" presId="urn:microsoft.com/office/officeart/2008/layout/RadialCluster"/>
    <dgm:cxn modelId="{FE274E2C-131A-4E62-8439-62CF4A998163}" type="presOf" srcId="{82CB0479-9751-40A0-AC4A-DD658F76303B}" destId="{812FF18D-7A41-4737-B7A8-A4AB199EC3C0}" srcOrd="0" destOrd="0" presId="urn:microsoft.com/office/officeart/2008/layout/RadialCluster"/>
    <dgm:cxn modelId="{DA846CDD-ECC6-4BFD-A3C2-80CFE612DD85}" srcId="{07FD08EE-AECF-4EFA-97F9-ED40E0F3EFD2}" destId="{552771A2-D9DB-4EFE-8AD7-20E11E6AF33F}" srcOrd="0" destOrd="0" parTransId="{86C8DC88-9D7E-42A2-AF7A-CC6991C01555}" sibTransId="{2368FE10-B50C-4A80-92C2-A350B0472A52}"/>
    <dgm:cxn modelId="{9618EA3C-006C-469F-B78F-C9A07930ADC4}" srcId="{B2B43070-C714-492D-A83F-C1CF88BE17D9}" destId="{07FD08EE-AECF-4EFA-97F9-ED40E0F3EFD2}" srcOrd="0" destOrd="0" parTransId="{94C66039-0656-4883-B45B-5ADC8BEBBCD4}" sibTransId="{9D90687B-D582-4C15-B4B1-4FAC1A9FCA8D}"/>
    <dgm:cxn modelId="{ADDD8115-C295-4B91-A415-9134B18A0F8C}" type="presOf" srcId="{41774A0A-A4B6-4159-8255-A6209CA6A9A1}" destId="{F40CC8DD-8D91-4A41-B7C9-C04A77E4114F}" srcOrd="0" destOrd="0" presId="urn:microsoft.com/office/officeart/2008/layout/RadialCluster"/>
    <dgm:cxn modelId="{5F3CAD59-5CC7-4D75-BD4B-3E52954EC652}" type="presOf" srcId="{07FD08EE-AECF-4EFA-97F9-ED40E0F3EFD2}" destId="{D6835196-B984-4444-AB26-0ED995C06E0B}" srcOrd="0" destOrd="0" presId="urn:microsoft.com/office/officeart/2008/layout/RadialCluster"/>
    <dgm:cxn modelId="{D53C40A5-9D3B-4DF6-8E03-1510C42F55D5}" type="presParOf" srcId="{49F7ED9F-376B-4E31-8A20-FE8CF200F611}" destId="{D7769EBF-0219-477B-B9A9-CE2FB82D7FD1}" srcOrd="0" destOrd="0" presId="urn:microsoft.com/office/officeart/2008/layout/RadialCluster"/>
    <dgm:cxn modelId="{DEF49868-D5BD-4F6B-B2AB-43886D895C06}" type="presParOf" srcId="{D7769EBF-0219-477B-B9A9-CE2FB82D7FD1}" destId="{D6835196-B984-4444-AB26-0ED995C06E0B}" srcOrd="0" destOrd="0" presId="urn:microsoft.com/office/officeart/2008/layout/RadialCluster"/>
    <dgm:cxn modelId="{E05FBBCD-4253-43FD-8934-B80A0E5496C5}" type="presParOf" srcId="{D7769EBF-0219-477B-B9A9-CE2FB82D7FD1}" destId="{DE23A7E4-211A-4811-8734-299CC8226C2E}" srcOrd="1" destOrd="0" presId="urn:microsoft.com/office/officeart/2008/layout/RadialCluster"/>
    <dgm:cxn modelId="{08962854-FE88-4261-A065-B0746D8C7934}" type="presParOf" srcId="{D7769EBF-0219-477B-B9A9-CE2FB82D7FD1}" destId="{93D3880A-863E-4552-85DA-ADF9D69D7A21}" srcOrd="2" destOrd="0" presId="urn:microsoft.com/office/officeart/2008/layout/RadialCluster"/>
    <dgm:cxn modelId="{7AE205E3-FFFA-4BFF-895F-6FC9E81187FC}" type="presParOf" srcId="{D7769EBF-0219-477B-B9A9-CE2FB82D7FD1}" destId="{812FF18D-7A41-4737-B7A8-A4AB199EC3C0}" srcOrd="3" destOrd="0" presId="urn:microsoft.com/office/officeart/2008/layout/RadialCluster"/>
    <dgm:cxn modelId="{0694EF73-1EAC-4690-B511-27A254232016}" type="presParOf" srcId="{D7769EBF-0219-477B-B9A9-CE2FB82D7FD1}" destId="{CDAC666E-F1C1-46D4-91D0-DE360635C83A}" srcOrd="4" destOrd="0" presId="urn:microsoft.com/office/officeart/2008/layout/RadialCluster"/>
    <dgm:cxn modelId="{5BE1D2A1-CF9D-444C-90F4-85697EB84E1C}" type="presParOf" srcId="{D7769EBF-0219-477B-B9A9-CE2FB82D7FD1}" destId="{FDCA3796-0BB0-452E-B5E7-5DCAC4F6AD4D}" srcOrd="5" destOrd="0" presId="urn:microsoft.com/office/officeart/2008/layout/RadialCluster"/>
    <dgm:cxn modelId="{9A9CF988-A0E9-412C-AAD4-09856B821E3A}" type="presParOf" srcId="{D7769EBF-0219-477B-B9A9-CE2FB82D7FD1}" destId="{BD697837-A2D5-498F-B9EE-3BF63D3544A4}" srcOrd="6" destOrd="0" presId="urn:microsoft.com/office/officeart/2008/layout/RadialCluster"/>
    <dgm:cxn modelId="{0F736EA5-42FC-4A82-882C-F560E3D96B55}" type="presParOf" srcId="{D7769EBF-0219-477B-B9A9-CE2FB82D7FD1}" destId="{4BA6CE59-0D11-42F5-9511-BD8E78FEF894}" srcOrd="7" destOrd="0" presId="urn:microsoft.com/office/officeart/2008/layout/RadialCluster"/>
    <dgm:cxn modelId="{C6676457-7005-42ED-A23C-2D2958B5710D}" type="presParOf" srcId="{D7769EBF-0219-477B-B9A9-CE2FB82D7FD1}" destId="{F40CC8DD-8D91-4A41-B7C9-C04A77E4114F}" srcOrd="8" destOrd="0" presId="urn:microsoft.com/office/officeart/2008/layout/RadialCluster"/>
    <dgm:cxn modelId="{C5173CC4-0DAC-45AC-A0DB-15B3DDA06623}" type="presParOf" srcId="{D7769EBF-0219-477B-B9A9-CE2FB82D7FD1}" destId="{2D2942DE-A4E3-488C-976B-ABD71D0FA24F}" srcOrd="9" destOrd="0" presId="urn:microsoft.com/office/officeart/2008/layout/RadialCluster"/>
    <dgm:cxn modelId="{4BB4F9A3-41C1-445B-B65E-A4EF96402B19}" type="presParOf" srcId="{D7769EBF-0219-477B-B9A9-CE2FB82D7FD1}" destId="{BFFF1F3C-B1DC-4BBA-A829-3A2368A3159F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/>
      <dgm:t>
        <a:bodyPr/>
        <a:lstStyle/>
        <a:p>
          <a:pPr rtl="0"/>
          <a:r>
            <a:rPr lang="fr-FR" smtClean="0"/>
            <a:t>Retour au domaine compréhension</a:t>
          </a:r>
          <a:endParaRPr lang="fr-FR"/>
        </a:p>
      </dgm: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/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44071667-F724-4581-AF1E-1832F538DA42}" type="presOf" srcId="{581903B6-8EEB-4527-8CB1-1D526A69E06E}" destId="{04133693-EEE3-4B4D-B84D-61F78CF793BE}" srcOrd="0" destOrd="0" presId="urn:microsoft.com/office/officeart/2005/8/layout/hProcess9"/>
    <dgm:cxn modelId="{F4057D38-2936-4D86-BCE3-3324D0FE2D1A}" type="presOf" srcId="{74621583-C114-4FF8-ABA4-A6E52574C0DB}" destId="{56D74395-F79A-408C-A69E-A63A10E53AB1}" srcOrd="0" destOrd="0" presId="urn:microsoft.com/office/officeart/2005/8/layout/hProcess9"/>
    <dgm:cxn modelId="{4D369138-D252-4A4A-B029-6F88C7DDBBA9}" type="presParOf" srcId="{04133693-EEE3-4B4D-B84D-61F78CF793BE}" destId="{02B3ADD0-27C9-4C24-B9CB-ED6020E025D8}" srcOrd="0" destOrd="0" presId="urn:microsoft.com/office/officeart/2005/8/layout/hProcess9"/>
    <dgm:cxn modelId="{24D1E198-F642-4156-AB05-E58B6162E33C}" type="presParOf" srcId="{04133693-EEE3-4B4D-B84D-61F78CF793BE}" destId="{A05653AE-A047-4467-9912-DCC11F0C5E65}" srcOrd="1" destOrd="0" presId="urn:microsoft.com/office/officeart/2005/8/layout/hProcess9"/>
    <dgm:cxn modelId="{54667762-8937-4E43-B9B8-DDF2BF361313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/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/>
      <dgm:t>
        <a:bodyPr/>
        <a:lstStyle/>
        <a:p>
          <a:r>
            <a:rPr lang="fr-FR" dirty="0" err="1" smtClean="0"/>
            <a:t>Catego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/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/>
      <dgm:t>
        <a:bodyPr/>
        <a:lstStyle/>
        <a:p>
          <a:r>
            <a:rPr lang="fr-FR" dirty="0" smtClean="0"/>
            <a:t>L’intrus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1A0BBBB7-57BA-40C9-AB30-2A046F535837}" type="parTrans" cxnId="{BC74F18D-752F-48DE-8882-3AE5BFF9C6E4}">
      <dgm:prSet/>
      <dgm:spPr/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/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/>
      <dgm:t>
        <a:bodyPr/>
        <a:lstStyle/>
        <a:p>
          <a:r>
            <a:rPr lang="fr-FR" dirty="0" smtClean="0"/>
            <a:t>Les </a:t>
          </a:r>
          <a:r>
            <a:rPr lang="fr-FR" dirty="0" err="1" smtClean="0"/>
            <a:t>mathoeufs</a:t>
          </a:r>
          <a:r>
            <a:rPr lang="fr-FR" dirty="0" smtClean="0"/>
            <a:t> 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DA5320B4-67F3-48E3-B5E6-4DF5EAD6A1A7}" type="parTrans" cxnId="{1A0A7BC9-9DD7-4E94-99EE-A8AACEFF1DA3}">
      <dgm:prSet/>
      <dgm:spPr/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3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37511-9092-4AE5-80C8-9579B09FD11F}" type="pres">
      <dgm:prSet presAssocID="{1A0BBBB7-57BA-40C9-AB30-2A046F535837}" presName="Name13" presStyleLbl="parChTrans1D2" presStyleIdx="1" presStyleCnt="3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2" presStyleCnt="3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6653432-9F45-4E05-A28A-D308F6944D54}" type="presOf" srcId="{FF216ECD-B2A1-4FD5-9BC9-A87B80901121}" destId="{3D737EA7-5F5C-4036-AD87-68F45FDF5963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547369F2-9E96-44E2-A5B5-45074E1255A9}" type="presOf" srcId="{4EB57137-5FAD-4A15-87EC-B574AEE11A65}" destId="{CB3EA6F9-599B-4E54-9001-6C8F1F499937}" srcOrd="0" destOrd="0" presId="urn:microsoft.com/office/officeart/2005/8/layout/hierarchy3"/>
    <dgm:cxn modelId="{BC74F18D-752F-48DE-8882-3AE5BFF9C6E4}" srcId="{CBEF26E6-F8CF-47DF-BC61-C2D6252C3504}" destId="{4EB57137-5FAD-4A15-87EC-B574AEE11A65}" srcOrd="1" destOrd="0" parTransId="{1A0BBBB7-57BA-40C9-AB30-2A046F535837}" sibTransId="{594D7DE8-7EEB-4E1D-82DB-18DDAC0E944C}"/>
    <dgm:cxn modelId="{26484979-9951-4E97-BA3A-A1644F916680}" type="presOf" srcId="{B0835160-ECAD-4F7E-9A0E-AB6F88F75917}" destId="{C7F46DD4-0FC9-4062-AB34-E385CF939D0A}" srcOrd="0" destOrd="0" presId="urn:microsoft.com/office/officeart/2005/8/layout/hierarchy3"/>
    <dgm:cxn modelId="{22284025-3BF6-488C-BDD5-48B87116AE03}" type="presOf" srcId="{C312E3D5-CFC5-4E95-A473-7D9FF23505A4}" destId="{65FFEFA0-4140-416D-9CC7-52E978A900D3}" srcOrd="0" destOrd="0" presId="urn:microsoft.com/office/officeart/2005/8/layout/hierarchy3"/>
    <dgm:cxn modelId="{516FF866-303A-4B5D-BCCF-33DC45B56898}" type="presOf" srcId="{67589A52-3F20-40EE-9771-8265E1C188D3}" destId="{590CCC42-6B55-4435-8AB1-47010C24D55E}" srcOrd="0" destOrd="0" presId="urn:microsoft.com/office/officeart/2005/8/layout/hierarchy3"/>
    <dgm:cxn modelId="{86205821-D493-4421-927B-88711CDCAA18}" type="presOf" srcId="{1A0BBBB7-57BA-40C9-AB30-2A046F535837}" destId="{05A37511-9092-4AE5-80C8-9579B09FD11F}" srcOrd="0" destOrd="0" presId="urn:microsoft.com/office/officeart/2005/8/layout/hierarchy3"/>
    <dgm:cxn modelId="{45D293F4-43B0-49B9-9E94-B89C817E2378}" type="presOf" srcId="{CBEF26E6-F8CF-47DF-BC61-C2D6252C3504}" destId="{8C8D37ED-4C89-47F3-8B1A-ECFE0586E789}" srcOrd="1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28916B11-5AD6-4266-91B1-CA871B620794}" type="presOf" srcId="{67589A52-3F20-40EE-9771-8265E1C188D3}" destId="{5AA488AF-2C3A-4D45-83DE-8835886B5697}" srcOrd="1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F4C0E6B8-64F9-42C7-B9CB-FAF16C5AD01D}" type="presOf" srcId="{62F176DC-1722-4A62-99E4-EF560B166CBD}" destId="{DB48A023-7F51-472D-91B9-50344FCF8991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846150FA-28F4-4C12-87FB-8FA89280288B}" type="presOf" srcId="{DA5320B4-67F3-48E3-B5E6-4DF5EAD6A1A7}" destId="{9B97D3D0-CD09-40D3-AC3D-7CA4B92254A3}" srcOrd="0" destOrd="0" presId="urn:microsoft.com/office/officeart/2005/8/layout/hierarchy3"/>
    <dgm:cxn modelId="{7D689CFD-A7B5-4E71-BBB2-764E9B6F2D2E}" type="presOf" srcId="{CBEF26E6-F8CF-47DF-BC61-C2D6252C3504}" destId="{B534D473-8F6B-4E95-9C5B-F94315811A04}" srcOrd="0" destOrd="0" presId="urn:microsoft.com/office/officeart/2005/8/layout/hierarchy3"/>
    <dgm:cxn modelId="{6D645484-8CB7-439D-A9D0-05CF012F8BDF}" type="presParOf" srcId="{C7F46DD4-0FC9-4062-AB34-E385CF939D0A}" destId="{24EDCE66-4856-4EDA-AD4A-7D047822D67B}" srcOrd="0" destOrd="0" presId="urn:microsoft.com/office/officeart/2005/8/layout/hierarchy3"/>
    <dgm:cxn modelId="{83D7CB1D-825C-4563-9570-E4E45384F58E}" type="presParOf" srcId="{24EDCE66-4856-4EDA-AD4A-7D047822D67B}" destId="{A9DF3429-8746-4D15-ACDD-77604A3261B9}" srcOrd="0" destOrd="0" presId="urn:microsoft.com/office/officeart/2005/8/layout/hierarchy3"/>
    <dgm:cxn modelId="{F7259895-1E54-47B6-8F13-1166ED1E407B}" type="presParOf" srcId="{A9DF3429-8746-4D15-ACDD-77604A3261B9}" destId="{B534D473-8F6B-4E95-9C5B-F94315811A04}" srcOrd="0" destOrd="0" presId="urn:microsoft.com/office/officeart/2005/8/layout/hierarchy3"/>
    <dgm:cxn modelId="{67E7272C-7DA3-4054-A9CA-76C7001CE60A}" type="presParOf" srcId="{A9DF3429-8746-4D15-ACDD-77604A3261B9}" destId="{8C8D37ED-4C89-47F3-8B1A-ECFE0586E789}" srcOrd="1" destOrd="0" presId="urn:microsoft.com/office/officeart/2005/8/layout/hierarchy3"/>
    <dgm:cxn modelId="{8110373B-E0DE-4276-BA83-953A4CABF1D7}" type="presParOf" srcId="{24EDCE66-4856-4EDA-AD4A-7D047822D67B}" destId="{E0483D8F-79FD-4ECC-A963-E26F7D8A8A98}" srcOrd="1" destOrd="0" presId="urn:microsoft.com/office/officeart/2005/8/layout/hierarchy3"/>
    <dgm:cxn modelId="{DD304142-1DB5-45AA-AE88-6235368772A0}" type="presParOf" srcId="{E0483D8F-79FD-4ECC-A963-E26F7D8A8A98}" destId="{DB48A023-7F51-472D-91B9-50344FCF8991}" srcOrd="0" destOrd="0" presId="urn:microsoft.com/office/officeart/2005/8/layout/hierarchy3"/>
    <dgm:cxn modelId="{6CE219C8-66EF-40F2-B346-93FC892AABA0}" type="presParOf" srcId="{E0483D8F-79FD-4ECC-A963-E26F7D8A8A98}" destId="{65FFEFA0-4140-416D-9CC7-52E978A900D3}" srcOrd="1" destOrd="0" presId="urn:microsoft.com/office/officeart/2005/8/layout/hierarchy3"/>
    <dgm:cxn modelId="{1E541036-1C25-4461-A59C-F689DBE0B744}" type="presParOf" srcId="{E0483D8F-79FD-4ECC-A963-E26F7D8A8A98}" destId="{05A37511-9092-4AE5-80C8-9579B09FD11F}" srcOrd="2" destOrd="0" presId="urn:microsoft.com/office/officeart/2005/8/layout/hierarchy3"/>
    <dgm:cxn modelId="{F8BCC1B5-8E9F-44B4-8258-D9FD65DD93C6}" type="presParOf" srcId="{E0483D8F-79FD-4ECC-A963-E26F7D8A8A98}" destId="{CB3EA6F9-599B-4E54-9001-6C8F1F499937}" srcOrd="3" destOrd="0" presId="urn:microsoft.com/office/officeart/2005/8/layout/hierarchy3"/>
    <dgm:cxn modelId="{41DA06BC-C208-4EED-8E87-F21DFA8ED905}" type="presParOf" srcId="{C7F46DD4-0FC9-4062-AB34-E385CF939D0A}" destId="{4AF7E26C-FB7D-4598-9FB1-70A7E68C285E}" srcOrd="1" destOrd="0" presId="urn:microsoft.com/office/officeart/2005/8/layout/hierarchy3"/>
    <dgm:cxn modelId="{91308B18-910D-4F3C-B2FB-FC4FC22396B6}" type="presParOf" srcId="{4AF7E26C-FB7D-4598-9FB1-70A7E68C285E}" destId="{87658BDC-F93B-45A1-B638-8C34544973DE}" srcOrd="0" destOrd="0" presId="urn:microsoft.com/office/officeart/2005/8/layout/hierarchy3"/>
    <dgm:cxn modelId="{F176AB20-1487-4E6B-BE68-8AD1496A5BCF}" type="presParOf" srcId="{87658BDC-F93B-45A1-B638-8C34544973DE}" destId="{590CCC42-6B55-4435-8AB1-47010C24D55E}" srcOrd="0" destOrd="0" presId="urn:microsoft.com/office/officeart/2005/8/layout/hierarchy3"/>
    <dgm:cxn modelId="{4F6F1880-F231-4ADE-8FBC-C8612B07E3FA}" type="presParOf" srcId="{87658BDC-F93B-45A1-B638-8C34544973DE}" destId="{5AA488AF-2C3A-4D45-83DE-8835886B5697}" srcOrd="1" destOrd="0" presId="urn:microsoft.com/office/officeart/2005/8/layout/hierarchy3"/>
    <dgm:cxn modelId="{DD98E28A-B4F2-4C23-9B6B-A76703F52FE6}" type="presParOf" srcId="{4AF7E26C-FB7D-4598-9FB1-70A7E68C285E}" destId="{1BCE12CA-113C-4019-9E14-A5FAFA8F1F1F}" srcOrd="1" destOrd="0" presId="urn:microsoft.com/office/officeart/2005/8/layout/hierarchy3"/>
    <dgm:cxn modelId="{477C4ADD-FB55-4301-AC68-FCC506408497}" type="presParOf" srcId="{1BCE12CA-113C-4019-9E14-A5FAFA8F1F1F}" destId="{9B97D3D0-CD09-40D3-AC3D-7CA4B92254A3}" srcOrd="0" destOrd="0" presId="urn:microsoft.com/office/officeart/2005/8/layout/hierarchy3"/>
    <dgm:cxn modelId="{B313387F-3E77-4FCA-AD8E-D6998B81E171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/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Catégorisation / Classement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F25A3DD8-FB45-4895-A722-FB1712F5F894}" type="presOf" srcId="{3C25DAEC-E11A-4AF3-8226-88A2EB94C31D}" destId="{CD5BC5A2-6BB9-464A-A0EB-C35B2DBBAD8B}" srcOrd="0" destOrd="0" presId="urn:microsoft.com/office/officeart/2005/8/layout/hierarchy3"/>
    <dgm:cxn modelId="{0C9D9119-851F-4DD1-AE43-099B4F3C5320}" type="presOf" srcId="{3C25DAEC-E11A-4AF3-8226-88A2EB94C31D}" destId="{BA46AD13-0FBE-4072-B5F3-3F51C521BA75}" srcOrd="1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FAA8A6B4-731C-4ADD-AE84-D307C0949440}" type="presOf" srcId="{C96BC632-43CA-47F9-AE4E-B1A9B15E26AA}" destId="{6DEA0F4C-CB75-4CDD-95D0-B0350E9E6B57}" srcOrd="0" destOrd="0" presId="urn:microsoft.com/office/officeart/2005/8/layout/hierarchy3"/>
    <dgm:cxn modelId="{FDE4270E-B12F-4A55-BD1A-4629CE5ECC80}" type="presParOf" srcId="{6DEA0F4C-CB75-4CDD-95D0-B0350E9E6B57}" destId="{DEB23531-F44B-498B-A365-F1732558C681}" srcOrd="0" destOrd="0" presId="urn:microsoft.com/office/officeart/2005/8/layout/hierarchy3"/>
    <dgm:cxn modelId="{60E8FB29-E86A-4AD9-A3FA-52C4C3A6A57C}" type="presParOf" srcId="{DEB23531-F44B-498B-A365-F1732558C681}" destId="{736EAD3E-15F1-49D2-92B9-C001E9188551}" srcOrd="0" destOrd="0" presId="urn:microsoft.com/office/officeart/2005/8/layout/hierarchy3"/>
    <dgm:cxn modelId="{626D7700-8030-4E60-BCD2-4C52C9DA885D}" type="presParOf" srcId="{736EAD3E-15F1-49D2-92B9-C001E9188551}" destId="{CD5BC5A2-6BB9-464A-A0EB-C35B2DBBAD8B}" srcOrd="0" destOrd="0" presId="urn:microsoft.com/office/officeart/2005/8/layout/hierarchy3"/>
    <dgm:cxn modelId="{5F2B7ACB-D4E3-4336-870F-BF3D54C6BC6E}" type="presParOf" srcId="{736EAD3E-15F1-49D2-92B9-C001E9188551}" destId="{BA46AD13-0FBE-4072-B5F3-3F51C521BA75}" srcOrd="1" destOrd="0" presId="urn:microsoft.com/office/officeart/2005/8/layout/hierarchy3"/>
    <dgm:cxn modelId="{5B418180-3185-4243-B51B-245FF7889BA6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693D285D-BF87-4B4C-B9D7-C875F9569DE1}" type="presOf" srcId="{9AD10943-2891-487D-887B-DCD7DF16C3C2}" destId="{748DECDC-3F92-4248-8E3C-8FAC5C80207F}" srcOrd="0" destOrd="0" presId="urn:microsoft.com/office/officeart/2005/8/layout/hProcess9"/>
    <dgm:cxn modelId="{F4E22223-B617-4DF2-A34D-E72592A9A8CD}" type="presOf" srcId="{DD2C981E-49A1-4491-9BF8-A945FA2B1DDE}" destId="{E72800B2-2D70-436C-BF6F-2CF557DE5527}" srcOrd="0" destOrd="0" presId="urn:microsoft.com/office/officeart/2005/8/layout/hProcess9"/>
    <dgm:cxn modelId="{EBB9B125-882E-40B7-A91F-6694513C2917}" type="presParOf" srcId="{748DECDC-3F92-4248-8E3C-8FAC5C80207F}" destId="{4BB40658-793B-4CA1-9AEE-5B47C21E18AE}" srcOrd="0" destOrd="0" presId="urn:microsoft.com/office/officeart/2005/8/layout/hProcess9"/>
    <dgm:cxn modelId="{F5EFCDB1-815F-4108-882F-D3D16D95F23E}" type="presParOf" srcId="{748DECDC-3F92-4248-8E3C-8FAC5C80207F}" destId="{41D936EF-13E4-49BE-9538-8231A52C8DFB}" srcOrd="1" destOrd="0" presId="urn:microsoft.com/office/officeart/2005/8/layout/hProcess9"/>
    <dgm:cxn modelId="{7AD7A5D2-B636-4951-9004-EB94140A482A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/>
      <dgm:t>
        <a:bodyPr/>
        <a:lstStyle/>
        <a:p>
          <a:pPr rtl="0"/>
          <a:r>
            <a:rPr lang="fr-FR" smtClean="0"/>
            <a:t>Retour au domaine compréhension</a:t>
          </a:r>
          <a:endParaRPr lang="fr-FR"/>
        </a:p>
      </dgm: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/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48217FAD-FA3D-47F5-967C-0BED4793112C}" type="presOf" srcId="{74621583-C114-4FF8-ABA4-A6E52574C0DB}" destId="{56D74395-F79A-408C-A69E-A63A10E53AB1}" srcOrd="0" destOrd="0" presId="urn:microsoft.com/office/officeart/2005/8/layout/hProcess9"/>
    <dgm:cxn modelId="{0CE65D59-13D7-44B5-BCC7-29488D065C54}" type="presOf" srcId="{581903B6-8EEB-4527-8CB1-1D526A69E06E}" destId="{04133693-EEE3-4B4D-B84D-61F78CF793BE}" srcOrd="0" destOrd="0" presId="urn:microsoft.com/office/officeart/2005/8/layout/hProcess9"/>
    <dgm:cxn modelId="{24F51C7E-F897-4A45-97BF-9DDFC7BACE54}" type="presParOf" srcId="{04133693-EEE3-4B4D-B84D-61F78CF793BE}" destId="{02B3ADD0-27C9-4C24-B9CB-ED6020E025D8}" srcOrd="0" destOrd="0" presId="urn:microsoft.com/office/officeart/2005/8/layout/hProcess9"/>
    <dgm:cxn modelId="{F2907EF2-FD1F-46A8-A526-C2A3781F0776}" type="presParOf" srcId="{04133693-EEE3-4B4D-B84D-61F78CF793BE}" destId="{A05653AE-A047-4467-9912-DCC11F0C5E65}" srcOrd="1" destOrd="0" presId="urn:microsoft.com/office/officeart/2005/8/layout/hProcess9"/>
    <dgm:cxn modelId="{65F4E615-BF5D-44BF-B505-327DE4E08C98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Les contraires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 Le ou la ?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01AE81C-E34A-4432-ACED-CDC742767E1E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Les mots composés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22BBCE36-A75B-47DD-A507-A2BB9873F79A}" type="parTrans" cxnId="{44B08FFF-7AED-4F26-B3B6-A919D17872B8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A780B6EA-E8C7-4D19-833F-B24A018842B5}" type="sibTrans" cxnId="{44B08FFF-7AED-4F26-B3B6-A919D17872B8}">
      <dgm:prSet/>
      <dgm:spPr/>
      <dgm:t>
        <a:bodyPr/>
        <a:lstStyle/>
        <a:p>
          <a:endParaRPr lang="fr-FR"/>
        </a:p>
      </dgm:t>
    </dgm:pt>
    <dgm:pt modelId="{D600D77D-934D-4331-8B39-480B6F519E44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Les catégories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E54D721D-9327-49EB-9974-CDC4F1C56FB6}" type="parTrans" cxnId="{5A5D548C-5605-4D12-A824-D9694B946742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57BB055D-B986-4C11-A500-798F7FF7EF15}" type="sibTrans" cxnId="{5A5D548C-5605-4D12-A824-D9694B946742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4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1" presStyleCnt="4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CA389FD-21F4-43CC-93C9-01F1EE180DE2}" type="pres">
      <dgm:prSet presAssocID="{22BBCE36-A75B-47DD-A507-A2BB9873F79A}" presName="Name13" presStyleLbl="parChTrans1D2" presStyleIdx="2" presStyleCnt="4"/>
      <dgm:spPr/>
      <dgm:t>
        <a:bodyPr/>
        <a:lstStyle/>
        <a:p>
          <a:endParaRPr lang="fr-FR"/>
        </a:p>
      </dgm:t>
    </dgm:pt>
    <dgm:pt modelId="{78BBDA50-E153-44F1-BC58-7753E0781FB8}" type="pres">
      <dgm:prSet presAssocID="{601AE81C-E34A-4432-ACED-CDC742767E1E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D0CDDD-349D-444E-BDCA-EC832CA3E670}" type="pres">
      <dgm:prSet presAssocID="{E54D721D-9327-49EB-9974-CDC4F1C56FB6}" presName="Name13" presStyleLbl="parChTrans1D2" presStyleIdx="3" presStyleCnt="4"/>
      <dgm:spPr/>
      <dgm:t>
        <a:bodyPr/>
        <a:lstStyle/>
        <a:p>
          <a:endParaRPr lang="fr-FR"/>
        </a:p>
      </dgm:t>
    </dgm:pt>
    <dgm:pt modelId="{BC6A59BF-ACA1-4AB2-AEE5-3E375E540341}" type="pres">
      <dgm:prSet presAssocID="{D600D77D-934D-4331-8B39-480B6F519E4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4B08FFF-7AED-4F26-B3B6-A919D17872B8}" srcId="{67589A52-3F20-40EE-9771-8265E1C188D3}" destId="{601AE81C-E34A-4432-ACED-CDC742767E1E}" srcOrd="1" destOrd="0" parTransId="{22BBCE36-A75B-47DD-A507-A2BB9873F79A}" sibTransId="{A780B6EA-E8C7-4D19-833F-B24A018842B5}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C07468D1-307A-4A68-90DC-6186707633FF}" type="presOf" srcId="{B0835160-ECAD-4F7E-9A0E-AB6F88F75917}" destId="{C7F46DD4-0FC9-4062-AB34-E385CF939D0A}" srcOrd="0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56F5CCD1-A7A7-46F6-AEB4-F01086CE49F8}" type="presOf" srcId="{67589A52-3F20-40EE-9771-8265E1C188D3}" destId="{5AA488AF-2C3A-4D45-83DE-8835886B5697}" srcOrd="1" destOrd="0" presId="urn:microsoft.com/office/officeart/2005/8/layout/hierarchy3"/>
    <dgm:cxn modelId="{088736F5-0B57-4F64-BB7B-430B55A3A121}" type="presOf" srcId="{CBEF26E6-F8CF-47DF-BC61-C2D6252C3504}" destId="{8C8D37ED-4C89-47F3-8B1A-ECFE0586E789}" srcOrd="1" destOrd="0" presId="urn:microsoft.com/office/officeart/2005/8/layout/hierarchy3"/>
    <dgm:cxn modelId="{5A5D548C-5605-4D12-A824-D9694B946742}" srcId="{67589A52-3F20-40EE-9771-8265E1C188D3}" destId="{D600D77D-934D-4331-8B39-480B6F519E44}" srcOrd="2" destOrd="0" parTransId="{E54D721D-9327-49EB-9974-CDC4F1C56FB6}" sibTransId="{57BB055D-B986-4C11-A500-798F7FF7EF15}"/>
    <dgm:cxn modelId="{FF881433-A0C1-46E7-9C2E-3EEAD3CAC74F}" type="presOf" srcId="{67589A52-3F20-40EE-9771-8265E1C188D3}" destId="{590CCC42-6B55-4435-8AB1-47010C24D55E}" srcOrd="0" destOrd="0" presId="urn:microsoft.com/office/officeart/2005/8/layout/hierarchy3"/>
    <dgm:cxn modelId="{EBA03A57-20B5-436B-84A6-5468E91841DB}" type="presOf" srcId="{E54D721D-9327-49EB-9974-CDC4F1C56FB6}" destId="{60D0CDDD-349D-444E-BDCA-EC832CA3E670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9A59157F-DB36-41B0-8BD7-D84DD8CF1CA3}" type="presOf" srcId="{C312E3D5-CFC5-4E95-A473-7D9FF23505A4}" destId="{65FFEFA0-4140-416D-9CC7-52E978A900D3}" srcOrd="0" destOrd="0" presId="urn:microsoft.com/office/officeart/2005/8/layout/hierarchy3"/>
    <dgm:cxn modelId="{549ECFB5-232C-4AF2-8A87-517FE7E88F62}" type="presOf" srcId="{62F176DC-1722-4A62-99E4-EF560B166CBD}" destId="{DB48A023-7F51-472D-91B9-50344FCF8991}" srcOrd="0" destOrd="0" presId="urn:microsoft.com/office/officeart/2005/8/layout/hierarchy3"/>
    <dgm:cxn modelId="{A2E58E04-75E9-4E69-ABD3-25F022CE0BE8}" type="presOf" srcId="{601AE81C-E34A-4432-ACED-CDC742767E1E}" destId="{78BBDA50-E153-44F1-BC58-7753E0781FB8}" srcOrd="0" destOrd="0" presId="urn:microsoft.com/office/officeart/2005/8/layout/hierarchy3"/>
    <dgm:cxn modelId="{69D31FB1-B944-4428-8F49-6143841D4332}" type="presOf" srcId="{D600D77D-934D-4331-8B39-480B6F519E44}" destId="{BC6A59BF-ACA1-4AB2-AEE5-3E375E540341}" srcOrd="0" destOrd="0" presId="urn:microsoft.com/office/officeart/2005/8/layout/hierarchy3"/>
    <dgm:cxn modelId="{83690CAB-1F86-4BD6-9F3B-337C6BA38BF8}" type="presOf" srcId="{FF216ECD-B2A1-4FD5-9BC9-A87B80901121}" destId="{3D737EA7-5F5C-4036-AD87-68F45FDF5963}" srcOrd="0" destOrd="0" presId="urn:microsoft.com/office/officeart/2005/8/layout/hierarchy3"/>
    <dgm:cxn modelId="{5F608E33-07C6-4FB1-845C-C9B222DDCC85}" type="presOf" srcId="{22BBCE36-A75B-47DD-A507-A2BB9873F79A}" destId="{0CA389FD-21F4-43CC-93C9-01F1EE180DE2}" srcOrd="0" destOrd="0" presId="urn:microsoft.com/office/officeart/2005/8/layout/hierarchy3"/>
    <dgm:cxn modelId="{294ABEC2-67A6-4E84-8688-297CF038A783}" type="presOf" srcId="{DA5320B4-67F3-48E3-B5E6-4DF5EAD6A1A7}" destId="{9B97D3D0-CD09-40D3-AC3D-7CA4B92254A3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B0CC2DFB-15A4-441B-84ED-CF8C4618E0E1}" type="presOf" srcId="{CBEF26E6-F8CF-47DF-BC61-C2D6252C3504}" destId="{B534D473-8F6B-4E95-9C5B-F94315811A04}" srcOrd="0" destOrd="0" presId="urn:microsoft.com/office/officeart/2005/8/layout/hierarchy3"/>
    <dgm:cxn modelId="{E50AA03D-DBE0-4CDD-BC7F-F6CC69326B5B}" type="presParOf" srcId="{C7F46DD4-0FC9-4062-AB34-E385CF939D0A}" destId="{24EDCE66-4856-4EDA-AD4A-7D047822D67B}" srcOrd="0" destOrd="0" presId="urn:microsoft.com/office/officeart/2005/8/layout/hierarchy3"/>
    <dgm:cxn modelId="{EFD0C7EE-319E-416B-82A7-7EE3A1F8E062}" type="presParOf" srcId="{24EDCE66-4856-4EDA-AD4A-7D047822D67B}" destId="{A9DF3429-8746-4D15-ACDD-77604A3261B9}" srcOrd="0" destOrd="0" presId="urn:microsoft.com/office/officeart/2005/8/layout/hierarchy3"/>
    <dgm:cxn modelId="{5111ACB5-5350-4F5F-9A95-F561E6E7F8B4}" type="presParOf" srcId="{A9DF3429-8746-4D15-ACDD-77604A3261B9}" destId="{B534D473-8F6B-4E95-9C5B-F94315811A04}" srcOrd="0" destOrd="0" presId="urn:microsoft.com/office/officeart/2005/8/layout/hierarchy3"/>
    <dgm:cxn modelId="{699DAE1C-B8C8-4F1C-ACB8-33122B3CC7DC}" type="presParOf" srcId="{A9DF3429-8746-4D15-ACDD-77604A3261B9}" destId="{8C8D37ED-4C89-47F3-8B1A-ECFE0586E789}" srcOrd="1" destOrd="0" presId="urn:microsoft.com/office/officeart/2005/8/layout/hierarchy3"/>
    <dgm:cxn modelId="{C57B0FD9-2886-42FD-9910-638CEDEEE452}" type="presParOf" srcId="{24EDCE66-4856-4EDA-AD4A-7D047822D67B}" destId="{E0483D8F-79FD-4ECC-A963-E26F7D8A8A98}" srcOrd="1" destOrd="0" presId="urn:microsoft.com/office/officeart/2005/8/layout/hierarchy3"/>
    <dgm:cxn modelId="{60D895A0-80C2-45B8-9427-441CD1D1BC62}" type="presParOf" srcId="{E0483D8F-79FD-4ECC-A963-E26F7D8A8A98}" destId="{DB48A023-7F51-472D-91B9-50344FCF8991}" srcOrd="0" destOrd="0" presId="urn:microsoft.com/office/officeart/2005/8/layout/hierarchy3"/>
    <dgm:cxn modelId="{5A2A30FC-B972-44A9-822D-09DF0DD005BD}" type="presParOf" srcId="{E0483D8F-79FD-4ECC-A963-E26F7D8A8A98}" destId="{65FFEFA0-4140-416D-9CC7-52E978A900D3}" srcOrd="1" destOrd="0" presId="urn:microsoft.com/office/officeart/2005/8/layout/hierarchy3"/>
    <dgm:cxn modelId="{0303A73E-624C-4441-A7F3-1F09803B1D49}" type="presParOf" srcId="{C7F46DD4-0FC9-4062-AB34-E385CF939D0A}" destId="{4AF7E26C-FB7D-4598-9FB1-70A7E68C285E}" srcOrd="1" destOrd="0" presId="urn:microsoft.com/office/officeart/2005/8/layout/hierarchy3"/>
    <dgm:cxn modelId="{10B91DB8-D588-42A4-B993-3897A77B5650}" type="presParOf" srcId="{4AF7E26C-FB7D-4598-9FB1-70A7E68C285E}" destId="{87658BDC-F93B-45A1-B638-8C34544973DE}" srcOrd="0" destOrd="0" presId="urn:microsoft.com/office/officeart/2005/8/layout/hierarchy3"/>
    <dgm:cxn modelId="{47A84076-CFDD-4D3A-B83C-66C0AF46FA5B}" type="presParOf" srcId="{87658BDC-F93B-45A1-B638-8C34544973DE}" destId="{590CCC42-6B55-4435-8AB1-47010C24D55E}" srcOrd="0" destOrd="0" presId="urn:microsoft.com/office/officeart/2005/8/layout/hierarchy3"/>
    <dgm:cxn modelId="{8E053E2E-9162-4D3E-8A2F-6054A9EA9160}" type="presParOf" srcId="{87658BDC-F93B-45A1-B638-8C34544973DE}" destId="{5AA488AF-2C3A-4D45-83DE-8835886B5697}" srcOrd="1" destOrd="0" presId="urn:microsoft.com/office/officeart/2005/8/layout/hierarchy3"/>
    <dgm:cxn modelId="{BC270AE5-E017-4B78-8D51-AED6B1FFE43F}" type="presParOf" srcId="{4AF7E26C-FB7D-4598-9FB1-70A7E68C285E}" destId="{1BCE12CA-113C-4019-9E14-A5FAFA8F1F1F}" srcOrd="1" destOrd="0" presId="urn:microsoft.com/office/officeart/2005/8/layout/hierarchy3"/>
    <dgm:cxn modelId="{371707A8-8AA7-4978-8BCA-6E9690679ED8}" type="presParOf" srcId="{1BCE12CA-113C-4019-9E14-A5FAFA8F1F1F}" destId="{9B97D3D0-CD09-40D3-AC3D-7CA4B92254A3}" srcOrd="0" destOrd="0" presId="urn:microsoft.com/office/officeart/2005/8/layout/hierarchy3"/>
    <dgm:cxn modelId="{86D95232-FAD2-4398-9008-12C6E9F93524}" type="presParOf" srcId="{1BCE12CA-113C-4019-9E14-A5FAFA8F1F1F}" destId="{3D737EA7-5F5C-4036-AD87-68F45FDF5963}" srcOrd="1" destOrd="0" presId="urn:microsoft.com/office/officeart/2005/8/layout/hierarchy3"/>
    <dgm:cxn modelId="{7E6BC88C-2D34-44AD-AA10-6D9A2DC8B91A}" type="presParOf" srcId="{1BCE12CA-113C-4019-9E14-A5FAFA8F1F1F}" destId="{0CA389FD-21F4-43CC-93C9-01F1EE180DE2}" srcOrd="2" destOrd="0" presId="urn:microsoft.com/office/officeart/2005/8/layout/hierarchy3"/>
    <dgm:cxn modelId="{5A0BF605-A896-48E2-B9D3-B1B658ADDDE6}" type="presParOf" srcId="{1BCE12CA-113C-4019-9E14-A5FAFA8F1F1F}" destId="{78BBDA50-E153-44F1-BC58-7753E0781FB8}" srcOrd="3" destOrd="0" presId="urn:microsoft.com/office/officeart/2005/8/layout/hierarchy3"/>
    <dgm:cxn modelId="{41C47ECC-AA15-4DB8-BF52-CCC230E7B114}" type="presParOf" srcId="{1BCE12CA-113C-4019-9E14-A5FAFA8F1F1F}" destId="{60D0CDDD-349D-444E-BDCA-EC832CA3E670}" srcOrd="4" destOrd="0" presId="urn:microsoft.com/office/officeart/2005/8/layout/hierarchy3"/>
    <dgm:cxn modelId="{BFD29FF6-4E9C-4CB0-8714-902899C094BE}" type="presParOf" srcId="{1BCE12CA-113C-4019-9E14-A5FAFA8F1F1F}" destId="{BC6A59BF-ACA1-4AB2-AEE5-3E375E54034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FF7979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Association de mots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26F3C50B-B45E-4E01-86A0-107B5AF04DAF}" type="presOf" srcId="{3C25DAEC-E11A-4AF3-8226-88A2EB94C31D}" destId="{CD5BC5A2-6BB9-464A-A0EB-C35B2DBBAD8B}" srcOrd="0" destOrd="0" presId="urn:microsoft.com/office/officeart/2005/8/layout/hierarchy3"/>
    <dgm:cxn modelId="{F9994882-D36A-41D4-A84A-5908AA0BA394}" type="presOf" srcId="{3C25DAEC-E11A-4AF3-8226-88A2EB94C31D}" destId="{BA46AD13-0FBE-4072-B5F3-3F51C521BA75}" srcOrd="1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A615F084-444A-44E6-8BC7-5580EECFDED9}" type="presOf" srcId="{C96BC632-43CA-47F9-AE4E-B1A9B15E26AA}" destId="{6DEA0F4C-CB75-4CDD-95D0-B0350E9E6B57}" srcOrd="0" destOrd="0" presId="urn:microsoft.com/office/officeart/2005/8/layout/hierarchy3"/>
    <dgm:cxn modelId="{C240EE71-EB90-4CC6-80A7-3EE82C447EE7}" type="presParOf" srcId="{6DEA0F4C-CB75-4CDD-95D0-B0350E9E6B57}" destId="{DEB23531-F44B-498B-A365-F1732558C681}" srcOrd="0" destOrd="0" presId="urn:microsoft.com/office/officeart/2005/8/layout/hierarchy3"/>
    <dgm:cxn modelId="{8AF0FA69-7436-479B-9BEE-3F11BCAAD716}" type="presParOf" srcId="{DEB23531-F44B-498B-A365-F1732558C681}" destId="{736EAD3E-15F1-49D2-92B9-C001E9188551}" srcOrd="0" destOrd="0" presId="urn:microsoft.com/office/officeart/2005/8/layout/hierarchy3"/>
    <dgm:cxn modelId="{54CEFFFB-BF05-47BA-B26E-799FE1DA9FAE}" type="presParOf" srcId="{736EAD3E-15F1-49D2-92B9-C001E9188551}" destId="{CD5BC5A2-6BB9-464A-A0EB-C35B2DBBAD8B}" srcOrd="0" destOrd="0" presId="urn:microsoft.com/office/officeart/2005/8/layout/hierarchy3"/>
    <dgm:cxn modelId="{8823F62E-ECAD-48F2-AA9A-BFAC0F74AC37}" type="presParOf" srcId="{736EAD3E-15F1-49D2-92B9-C001E9188551}" destId="{BA46AD13-0FBE-4072-B5F3-3F51C521BA75}" srcOrd="1" destOrd="0" presId="urn:microsoft.com/office/officeart/2005/8/layout/hierarchy3"/>
    <dgm:cxn modelId="{4E77882B-5FEB-4B11-A2A4-F3DCC112B711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67EAFD3-98D0-4791-B7CB-088C05DFEB1B}" type="presOf" srcId="{DD2C981E-49A1-4491-9BF8-A945FA2B1DDE}" destId="{E72800B2-2D70-436C-BF6F-2CF557DE5527}" srcOrd="0" destOrd="0" presId="urn:microsoft.com/office/officeart/2005/8/layout/hProcess9"/>
    <dgm:cxn modelId="{A0916D7C-3EC6-459F-B21E-8AC68A83BC1A}" type="presOf" srcId="{9AD10943-2891-487D-887B-DCD7DF16C3C2}" destId="{748DECDC-3F92-4248-8E3C-8FAC5C80207F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B5369D03-3B99-4787-AE59-FFC9F936D4B8}" type="presParOf" srcId="{748DECDC-3F92-4248-8E3C-8FAC5C80207F}" destId="{4BB40658-793B-4CA1-9AEE-5B47C21E18AE}" srcOrd="0" destOrd="0" presId="urn:microsoft.com/office/officeart/2005/8/layout/hProcess9"/>
    <dgm:cxn modelId="{949BE5AE-FDC4-41D0-84E8-CEE6EC495FD6}" type="presParOf" srcId="{748DECDC-3F92-4248-8E3C-8FAC5C80207F}" destId="{41D936EF-13E4-49BE-9538-8231A52C8DFB}" srcOrd="1" destOrd="0" presId="urn:microsoft.com/office/officeart/2005/8/layout/hProcess9"/>
    <dgm:cxn modelId="{B54DB441-5BE3-4D28-BD59-BC0003C366C6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FF7979"/>
        </a:solidFill>
      </dgm:spPr>
      <dgm:t>
        <a:bodyPr/>
        <a:lstStyle/>
        <a:p>
          <a:pPr rtl="0"/>
          <a:r>
            <a:rPr lang="fr-FR" dirty="0" smtClean="0"/>
            <a:t>Retour au domaine Vocabulaire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FF7979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1940AFB0-19C3-4249-A934-BB2D89CC8D51}" type="presOf" srcId="{581903B6-8EEB-4527-8CB1-1D526A69E06E}" destId="{04133693-EEE3-4B4D-B84D-61F78CF793BE}" srcOrd="0" destOrd="0" presId="urn:microsoft.com/office/officeart/2005/8/layout/hProcess9"/>
    <dgm:cxn modelId="{7F79BEAE-A7CC-4495-B522-F672FF908C31}" type="presOf" srcId="{74621583-C114-4FF8-ABA4-A6E52574C0DB}" destId="{56D74395-F79A-408C-A69E-A63A10E53AB1}" srcOrd="0" destOrd="0" presId="urn:microsoft.com/office/officeart/2005/8/layout/hProcess9"/>
    <dgm:cxn modelId="{9D80597D-DBB9-4C26-90F5-5AA30728E323}" type="presParOf" srcId="{04133693-EEE3-4B4D-B84D-61F78CF793BE}" destId="{02B3ADD0-27C9-4C24-B9CB-ED6020E025D8}" srcOrd="0" destOrd="0" presId="urn:microsoft.com/office/officeart/2005/8/layout/hProcess9"/>
    <dgm:cxn modelId="{A881CAE8-6A61-4393-9D7D-35976D2850B2}" type="presParOf" srcId="{04133693-EEE3-4B4D-B84D-61F78CF793BE}" destId="{A05653AE-A047-4467-9912-DCC11F0C5E65}" srcOrd="1" destOrd="0" presId="urn:microsoft.com/office/officeart/2005/8/layout/hProcess9"/>
    <dgm:cxn modelId="{EB114B9B-0B42-473E-996E-E62CC846C6BB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Jeu de 7 familles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Jeu de l’oie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1A0BBBB7-57BA-40C9-AB30-2A046F535837}" type="parTrans" cxnId="{BC74F18D-752F-48DE-8882-3AE5BFF9C6E4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 A quoi ça sert ?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3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37511-9092-4AE5-80C8-9579B09FD11F}" type="pres">
      <dgm:prSet presAssocID="{1A0BBBB7-57BA-40C9-AB30-2A046F535837}" presName="Name13" presStyleLbl="parChTrans1D2" presStyleIdx="1" presStyleCnt="3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2" presStyleCnt="3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02271373-1F34-441B-8BD4-FED4EF1CEF4C}" type="presOf" srcId="{CBEF26E6-F8CF-47DF-BC61-C2D6252C3504}" destId="{B534D473-8F6B-4E95-9C5B-F94315811A04}" srcOrd="0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6C0BCC74-F966-4712-814F-BDCF10ACD0D8}" type="presOf" srcId="{4EB57137-5FAD-4A15-87EC-B574AEE11A65}" destId="{CB3EA6F9-599B-4E54-9001-6C8F1F499937}" srcOrd="0" destOrd="0" presId="urn:microsoft.com/office/officeart/2005/8/layout/hierarchy3"/>
    <dgm:cxn modelId="{65625320-9C07-42B4-A003-8F5827C192AF}" type="presOf" srcId="{67589A52-3F20-40EE-9771-8265E1C188D3}" destId="{590CCC42-6B55-4435-8AB1-47010C24D55E}" srcOrd="0" destOrd="0" presId="urn:microsoft.com/office/officeart/2005/8/layout/hierarchy3"/>
    <dgm:cxn modelId="{0DDC4C76-FB62-42B0-B935-8BABABE7C503}" type="presOf" srcId="{1A0BBBB7-57BA-40C9-AB30-2A046F535837}" destId="{05A37511-9092-4AE5-80C8-9579B09FD11F}" srcOrd="0" destOrd="0" presId="urn:microsoft.com/office/officeart/2005/8/layout/hierarchy3"/>
    <dgm:cxn modelId="{0CAA6161-C9EB-4ADE-A5C2-DFCD913800FF}" type="presOf" srcId="{CBEF26E6-F8CF-47DF-BC61-C2D6252C3504}" destId="{8C8D37ED-4C89-47F3-8B1A-ECFE0586E789}" srcOrd="1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BF8B1737-FF61-4B16-B0B4-B72401EDE684}" type="presOf" srcId="{FF216ECD-B2A1-4FD5-9BC9-A87B80901121}" destId="{3D737EA7-5F5C-4036-AD87-68F45FDF5963}" srcOrd="0" destOrd="0" presId="urn:microsoft.com/office/officeart/2005/8/layout/hierarchy3"/>
    <dgm:cxn modelId="{AD93AA01-8151-4A9F-987A-9BA8E569D34A}" type="presOf" srcId="{C312E3D5-CFC5-4E95-A473-7D9FF23505A4}" destId="{65FFEFA0-4140-416D-9CC7-52E978A900D3}" srcOrd="0" destOrd="0" presId="urn:microsoft.com/office/officeart/2005/8/layout/hierarchy3"/>
    <dgm:cxn modelId="{639A8959-46C5-411C-94A9-199954111D29}" type="presOf" srcId="{B0835160-ECAD-4F7E-9A0E-AB6F88F75917}" destId="{C7F46DD4-0FC9-4062-AB34-E385CF939D0A}" srcOrd="0" destOrd="0" presId="urn:microsoft.com/office/officeart/2005/8/layout/hierarchy3"/>
    <dgm:cxn modelId="{235D419B-AC31-44D5-92E7-6280E3793B5F}" type="presOf" srcId="{62F176DC-1722-4A62-99E4-EF560B166CBD}" destId="{DB48A023-7F51-472D-91B9-50344FCF8991}" srcOrd="0" destOrd="0" presId="urn:microsoft.com/office/officeart/2005/8/layout/hierarchy3"/>
    <dgm:cxn modelId="{D6E92143-C22F-4A76-AAC6-FCB6F201BDAB}" type="presOf" srcId="{DA5320B4-67F3-48E3-B5E6-4DF5EAD6A1A7}" destId="{9B97D3D0-CD09-40D3-AC3D-7CA4B92254A3}" srcOrd="0" destOrd="0" presId="urn:microsoft.com/office/officeart/2005/8/layout/hierarchy3"/>
    <dgm:cxn modelId="{BC74F18D-752F-48DE-8882-3AE5BFF9C6E4}" srcId="{CBEF26E6-F8CF-47DF-BC61-C2D6252C3504}" destId="{4EB57137-5FAD-4A15-87EC-B574AEE11A65}" srcOrd="1" destOrd="0" parTransId="{1A0BBBB7-57BA-40C9-AB30-2A046F535837}" sibTransId="{594D7DE8-7EEB-4E1D-82DB-18DDAC0E944C}"/>
    <dgm:cxn modelId="{2FB98DD8-D4D1-443F-A8D1-2E9235B9B224}" type="presOf" srcId="{67589A52-3F20-40EE-9771-8265E1C188D3}" destId="{5AA488AF-2C3A-4D45-83DE-8835886B5697}" srcOrd="1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E7CD5481-1DAF-48B2-AFC7-925D5D328729}" type="presParOf" srcId="{C7F46DD4-0FC9-4062-AB34-E385CF939D0A}" destId="{24EDCE66-4856-4EDA-AD4A-7D047822D67B}" srcOrd="0" destOrd="0" presId="urn:microsoft.com/office/officeart/2005/8/layout/hierarchy3"/>
    <dgm:cxn modelId="{6950E71A-CD47-427E-83A3-6A66C6CD2E65}" type="presParOf" srcId="{24EDCE66-4856-4EDA-AD4A-7D047822D67B}" destId="{A9DF3429-8746-4D15-ACDD-77604A3261B9}" srcOrd="0" destOrd="0" presId="urn:microsoft.com/office/officeart/2005/8/layout/hierarchy3"/>
    <dgm:cxn modelId="{CFB3247D-7E0B-4AA5-960A-6A2A8FE3EBBD}" type="presParOf" srcId="{A9DF3429-8746-4D15-ACDD-77604A3261B9}" destId="{B534D473-8F6B-4E95-9C5B-F94315811A04}" srcOrd="0" destOrd="0" presId="urn:microsoft.com/office/officeart/2005/8/layout/hierarchy3"/>
    <dgm:cxn modelId="{0C12C78B-97DF-40A8-9300-DBFAD33E6609}" type="presParOf" srcId="{A9DF3429-8746-4D15-ACDD-77604A3261B9}" destId="{8C8D37ED-4C89-47F3-8B1A-ECFE0586E789}" srcOrd="1" destOrd="0" presId="urn:microsoft.com/office/officeart/2005/8/layout/hierarchy3"/>
    <dgm:cxn modelId="{528FA44E-365F-470D-AB8D-B50E3577F792}" type="presParOf" srcId="{24EDCE66-4856-4EDA-AD4A-7D047822D67B}" destId="{E0483D8F-79FD-4ECC-A963-E26F7D8A8A98}" srcOrd="1" destOrd="0" presId="urn:microsoft.com/office/officeart/2005/8/layout/hierarchy3"/>
    <dgm:cxn modelId="{0F90EFEF-8B16-4F7C-9C4D-9DA38CF8F66D}" type="presParOf" srcId="{E0483D8F-79FD-4ECC-A963-E26F7D8A8A98}" destId="{DB48A023-7F51-472D-91B9-50344FCF8991}" srcOrd="0" destOrd="0" presId="urn:microsoft.com/office/officeart/2005/8/layout/hierarchy3"/>
    <dgm:cxn modelId="{727B5421-8D45-4227-BEED-BEBD036108C8}" type="presParOf" srcId="{E0483D8F-79FD-4ECC-A963-E26F7D8A8A98}" destId="{65FFEFA0-4140-416D-9CC7-52E978A900D3}" srcOrd="1" destOrd="0" presId="urn:microsoft.com/office/officeart/2005/8/layout/hierarchy3"/>
    <dgm:cxn modelId="{918804E3-20B0-4CCD-AAC3-13ECE0BD2E81}" type="presParOf" srcId="{E0483D8F-79FD-4ECC-A963-E26F7D8A8A98}" destId="{05A37511-9092-4AE5-80C8-9579B09FD11F}" srcOrd="2" destOrd="0" presId="urn:microsoft.com/office/officeart/2005/8/layout/hierarchy3"/>
    <dgm:cxn modelId="{6CC198C9-343E-4697-A7D5-275C11C56746}" type="presParOf" srcId="{E0483D8F-79FD-4ECC-A963-E26F7D8A8A98}" destId="{CB3EA6F9-599B-4E54-9001-6C8F1F499937}" srcOrd="3" destOrd="0" presId="urn:microsoft.com/office/officeart/2005/8/layout/hierarchy3"/>
    <dgm:cxn modelId="{084CA928-E4F5-4753-A257-36F995A3F170}" type="presParOf" srcId="{C7F46DD4-0FC9-4062-AB34-E385CF939D0A}" destId="{4AF7E26C-FB7D-4598-9FB1-70A7E68C285E}" srcOrd="1" destOrd="0" presId="urn:microsoft.com/office/officeart/2005/8/layout/hierarchy3"/>
    <dgm:cxn modelId="{063F653E-CFA9-423A-A69F-391EB8791E72}" type="presParOf" srcId="{4AF7E26C-FB7D-4598-9FB1-70A7E68C285E}" destId="{87658BDC-F93B-45A1-B638-8C34544973DE}" srcOrd="0" destOrd="0" presId="urn:microsoft.com/office/officeart/2005/8/layout/hierarchy3"/>
    <dgm:cxn modelId="{8C41B5AA-BFCF-4BD0-8A89-447F78D481B7}" type="presParOf" srcId="{87658BDC-F93B-45A1-B638-8C34544973DE}" destId="{590CCC42-6B55-4435-8AB1-47010C24D55E}" srcOrd="0" destOrd="0" presId="urn:microsoft.com/office/officeart/2005/8/layout/hierarchy3"/>
    <dgm:cxn modelId="{2FF67B9D-06D3-4CEE-8551-56A8C9CDD414}" type="presParOf" srcId="{87658BDC-F93B-45A1-B638-8C34544973DE}" destId="{5AA488AF-2C3A-4D45-83DE-8835886B5697}" srcOrd="1" destOrd="0" presId="urn:microsoft.com/office/officeart/2005/8/layout/hierarchy3"/>
    <dgm:cxn modelId="{9C46EEAF-B126-4798-8FAA-43E929E66315}" type="presParOf" srcId="{4AF7E26C-FB7D-4598-9FB1-70A7E68C285E}" destId="{1BCE12CA-113C-4019-9E14-A5FAFA8F1F1F}" srcOrd="1" destOrd="0" presId="urn:microsoft.com/office/officeart/2005/8/layout/hierarchy3"/>
    <dgm:cxn modelId="{C270D3C7-3BE2-41AD-A93D-56F83EA6B4E9}" type="presParOf" srcId="{1BCE12CA-113C-4019-9E14-A5FAFA8F1F1F}" destId="{9B97D3D0-CD09-40D3-AC3D-7CA4B92254A3}" srcOrd="0" destOrd="0" presId="urn:microsoft.com/office/officeart/2005/8/layout/hierarchy3"/>
    <dgm:cxn modelId="{C5CF64C1-AF4B-4498-9741-BB03EFBDAC82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0858BBD-0947-46D7-846B-2F751B9FF8FA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9D9AC362-326D-4CD9-B378-5D986704AD62}" type="presOf" srcId="{9AD10943-2891-487D-887B-DCD7DF16C3C2}" destId="{748DECDC-3F92-4248-8E3C-8FAC5C80207F}" srcOrd="0" destOrd="0" presId="urn:microsoft.com/office/officeart/2005/8/layout/hProcess9"/>
    <dgm:cxn modelId="{17A6E828-BACE-4E6B-BE44-3AC74FA15A07}" type="presParOf" srcId="{748DECDC-3F92-4248-8E3C-8FAC5C80207F}" destId="{4BB40658-793B-4CA1-9AEE-5B47C21E18AE}" srcOrd="0" destOrd="0" presId="urn:microsoft.com/office/officeart/2005/8/layout/hProcess9"/>
    <dgm:cxn modelId="{4DE867BA-510C-466A-BB1A-6BA80D3A0F3B}" type="presParOf" srcId="{748DECDC-3F92-4248-8E3C-8FAC5C80207F}" destId="{41D936EF-13E4-49BE-9538-8231A52C8DFB}" srcOrd="1" destOrd="0" presId="urn:microsoft.com/office/officeart/2005/8/layout/hProcess9"/>
    <dgm:cxn modelId="{0233764A-F80A-4835-9CBB-BCA7E2DE1608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FF7979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Connaissance des termes génériques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EB6B4AF6-CF7A-43C4-B756-1B164521538B}" type="presOf" srcId="{3C25DAEC-E11A-4AF3-8226-88A2EB94C31D}" destId="{BA46AD13-0FBE-4072-B5F3-3F51C521BA75}" srcOrd="1" destOrd="0" presId="urn:microsoft.com/office/officeart/2005/8/layout/hierarchy3"/>
    <dgm:cxn modelId="{600F2CC1-D82A-4757-B0F5-437DD2AC52C1}" type="presOf" srcId="{3C25DAEC-E11A-4AF3-8226-88A2EB94C31D}" destId="{CD5BC5A2-6BB9-464A-A0EB-C35B2DBBAD8B}" srcOrd="0" destOrd="0" presId="urn:microsoft.com/office/officeart/2005/8/layout/hierarchy3"/>
    <dgm:cxn modelId="{5D4124C0-4315-4275-9A79-0A4BCDD8A735}" type="presOf" srcId="{C96BC632-43CA-47F9-AE4E-B1A9B15E26AA}" destId="{6DEA0F4C-CB75-4CDD-95D0-B0350E9E6B57}" srcOrd="0" destOrd="0" presId="urn:microsoft.com/office/officeart/2005/8/layout/hierarchy3"/>
    <dgm:cxn modelId="{095A1CD0-DA16-4250-BF70-3BEAE03CC6CB}" type="presParOf" srcId="{6DEA0F4C-CB75-4CDD-95D0-B0350E9E6B57}" destId="{DEB23531-F44B-498B-A365-F1732558C681}" srcOrd="0" destOrd="0" presId="urn:microsoft.com/office/officeart/2005/8/layout/hierarchy3"/>
    <dgm:cxn modelId="{E28CBCE9-DDE9-4C92-9AF6-D68EF1EFB10E}" type="presParOf" srcId="{DEB23531-F44B-498B-A365-F1732558C681}" destId="{736EAD3E-15F1-49D2-92B9-C001E9188551}" srcOrd="0" destOrd="0" presId="urn:microsoft.com/office/officeart/2005/8/layout/hierarchy3"/>
    <dgm:cxn modelId="{6D0F266D-6FE2-47D7-9BDE-E58742572B25}" type="presParOf" srcId="{736EAD3E-15F1-49D2-92B9-C001E9188551}" destId="{CD5BC5A2-6BB9-464A-A0EB-C35B2DBBAD8B}" srcOrd="0" destOrd="0" presId="urn:microsoft.com/office/officeart/2005/8/layout/hierarchy3"/>
    <dgm:cxn modelId="{9719F0F5-425D-4704-A308-FA87CD7C33C3}" type="presParOf" srcId="{736EAD3E-15F1-49D2-92B9-C001E9188551}" destId="{BA46AD13-0FBE-4072-B5F3-3F51C521BA75}" srcOrd="1" destOrd="0" presId="urn:microsoft.com/office/officeart/2005/8/layout/hierarchy3"/>
    <dgm:cxn modelId="{F5CD2146-3D5C-4CA6-B138-6D8B6B16ACB5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A5994DE4-11D9-472C-AC53-99E2BA86ABF6}" type="presOf" srcId="{9AD10943-2891-487D-887B-DCD7DF16C3C2}" destId="{748DECDC-3F92-4248-8E3C-8FAC5C80207F}" srcOrd="0" destOrd="0" presId="urn:microsoft.com/office/officeart/2005/8/layout/hProcess9"/>
    <dgm:cxn modelId="{2D972498-E1D9-4659-98CD-67357F4BAC34}" type="presOf" srcId="{DD2C981E-49A1-4491-9BF8-A945FA2B1DDE}" destId="{E72800B2-2D70-436C-BF6F-2CF557DE5527}" srcOrd="0" destOrd="0" presId="urn:microsoft.com/office/officeart/2005/8/layout/hProcess9"/>
    <dgm:cxn modelId="{2BB5D729-17B6-4FDC-BF4E-EFF224940DE6}" type="presParOf" srcId="{748DECDC-3F92-4248-8E3C-8FAC5C80207F}" destId="{4BB40658-793B-4CA1-9AEE-5B47C21E18AE}" srcOrd="0" destOrd="0" presId="urn:microsoft.com/office/officeart/2005/8/layout/hProcess9"/>
    <dgm:cxn modelId="{ACBCCFE2-8164-4C3C-A77E-4A7C45E11086}" type="presParOf" srcId="{748DECDC-3F92-4248-8E3C-8FAC5C80207F}" destId="{41D936EF-13E4-49BE-9538-8231A52C8DFB}" srcOrd="1" destOrd="0" presId="urn:microsoft.com/office/officeart/2005/8/layout/hProcess9"/>
    <dgm:cxn modelId="{96A0876C-48BF-4194-A80C-5711C2B2347C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FF7979"/>
        </a:solidFill>
      </dgm:spPr>
      <dgm:t>
        <a:bodyPr/>
        <a:lstStyle/>
        <a:p>
          <a:pPr rtl="0"/>
          <a:r>
            <a:rPr lang="fr-FR" dirty="0" smtClean="0"/>
            <a:t>Retour au </a:t>
          </a:r>
          <a:r>
            <a:rPr lang="fr-FR" smtClean="0"/>
            <a:t>domaine Vocabulaire</a:t>
          </a:r>
          <a:endParaRPr lang="fr-FR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FF7979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BBEC20C6-A4CC-42A3-996D-A3152E7AB88F}" type="presOf" srcId="{74621583-C114-4FF8-ABA4-A6E52574C0DB}" destId="{56D74395-F79A-408C-A69E-A63A10E53AB1}" srcOrd="0" destOrd="0" presId="urn:microsoft.com/office/officeart/2005/8/layout/hProcess9"/>
    <dgm:cxn modelId="{95C5EEDB-9B61-42A6-B6E0-15A320D6C090}" type="presOf" srcId="{581903B6-8EEB-4527-8CB1-1D526A69E06E}" destId="{04133693-EEE3-4B4D-B84D-61F78CF793BE}" srcOrd="0" destOrd="0" presId="urn:microsoft.com/office/officeart/2005/8/layout/hProcess9"/>
    <dgm:cxn modelId="{26B3E1FC-1849-429C-944E-0F624165F12D}" type="presParOf" srcId="{04133693-EEE3-4B4D-B84D-61F78CF793BE}" destId="{02B3ADD0-27C9-4C24-B9CB-ED6020E025D8}" srcOrd="0" destOrd="0" presId="urn:microsoft.com/office/officeart/2005/8/layout/hProcess9"/>
    <dgm:cxn modelId="{A79FBF10-08C7-45AB-89C9-108840AF8FEB}" type="presParOf" srcId="{04133693-EEE3-4B4D-B84D-61F78CF793BE}" destId="{A05653AE-A047-4467-9912-DCC11F0C5E65}" srcOrd="1" destOrd="0" presId="urn:microsoft.com/office/officeart/2005/8/layout/hProcess9"/>
    <dgm:cxn modelId="{87DD804C-030B-4157-832C-7DE09A64513F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 loto des silhouettes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4EB57137-5FAD-4A15-87EC-B574AEE11A65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 jeu du lynx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1A0BBBB7-57BA-40C9-AB30-2A046F535837}" type="parTrans" cxnId="{BC74F18D-752F-48DE-8882-3AE5BFF9C6E4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594D7DE8-7EEB-4E1D-82DB-18DDAC0E944C}" type="sibTrans" cxnId="{BC74F18D-752F-48DE-8882-3AE5BFF9C6E4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Bingo de l’habitat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8A6AA81B-93B2-4066-8EA3-18D5D69A67E0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Bingo de la toilette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3882E27E-599C-4262-92CC-E31219DC2D48}" type="parTrans" cxnId="{0928DC12-5C52-411A-BE23-91BE63F87A16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E59A7FC8-5E1A-4789-A78D-54E0FED5E738}" type="sibTrans" cxnId="{0928DC12-5C52-411A-BE23-91BE63F87A16}">
      <dgm:prSet/>
      <dgm:spPr/>
      <dgm:t>
        <a:bodyPr/>
        <a:lstStyle/>
        <a:p>
          <a:endParaRPr lang="fr-FR"/>
        </a:p>
      </dgm:t>
    </dgm:pt>
    <dgm:pt modelId="{FD5DCE15-6413-44AA-B7EC-5FABAEB4C90D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Aménage ta maison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file"/>
          </dgm14:cNvPr>
        </a:ext>
      </dgm:extLst>
    </dgm:pt>
    <dgm:pt modelId="{813F5B04-2F84-427C-84A9-845BD6C6ED74}" type="parTrans" cxnId="{4091D248-8EFF-4087-B26C-C57814A0A2D1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CB012921-D14A-4B14-8B55-6931EFBF08DD}" type="sibTrans" cxnId="{4091D248-8EFF-4087-B26C-C57814A0A2D1}">
      <dgm:prSet/>
      <dgm:spPr/>
      <dgm:t>
        <a:bodyPr/>
        <a:lstStyle/>
        <a:p>
          <a:endParaRPr lang="fr-FR"/>
        </a:p>
      </dgm:t>
    </dgm:pt>
    <dgm:pt modelId="{BAE30C8D-CCF4-4E2B-8CD1-9E0BCF82758A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Les actions de la toilette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file"/>
          </dgm14:cNvPr>
        </a:ext>
      </dgm:extLst>
    </dgm:pt>
    <dgm:pt modelId="{05EF040E-56BC-4E93-A5E9-7FBF7E02B30C}" type="parTrans" cxnId="{4AA40515-71F2-45CF-86FB-5798CF0ECC3F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C97824F3-15FD-425F-ACA1-0073B970F27E}" type="sibTrans" cxnId="{4AA40515-71F2-45CF-86FB-5798CF0ECC3F}">
      <dgm:prSet/>
      <dgm:spPr/>
      <dgm:t>
        <a:bodyPr/>
        <a:lstStyle/>
        <a:p>
          <a:endParaRPr lang="fr-FR"/>
        </a:p>
      </dgm:t>
    </dgm:pt>
    <dgm:pt modelId="{2287359F-2497-4FC6-BBC4-EB6962F95A57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err="1" smtClean="0"/>
            <a:t>Mémory</a:t>
          </a:r>
          <a:r>
            <a:rPr lang="fr-FR" dirty="0" smtClean="0"/>
            <a:t> de la toilette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file"/>
          </dgm14:cNvPr>
        </a:ext>
      </dgm:extLst>
    </dgm:pt>
    <dgm:pt modelId="{E7F204FA-B6D0-4F74-8314-FE9F36BBE88A}" type="parTrans" cxnId="{DCA4779C-8FD7-4F28-8933-15FEAAD3A5B4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1D050124-860C-4E21-863A-8D7233BE539F}" type="sibTrans" cxnId="{DCA4779C-8FD7-4F28-8933-15FEAAD3A5B4}">
      <dgm:prSet/>
      <dgm:spPr/>
      <dgm:t>
        <a:bodyPr/>
        <a:lstStyle/>
        <a:p>
          <a:endParaRPr lang="fr-FR"/>
        </a:p>
      </dgm:t>
    </dgm:pt>
    <dgm:pt modelId="{9DF88163-8052-4541-B3AF-87FE38203C2E}">
      <dgm:prSet phldrT="[Texte]"/>
      <dgm:spPr>
        <a:ln>
          <a:solidFill>
            <a:srgbClr val="FF7979"/>
          </a:solidFill>
        </a:ln>
      </dgm:spPr>
      <dgm:t>
        <a:bodyPr/>
        <a:lstStyle/>
        <a:p>
          <a:r>
            <a:rPr lang="fr-FR" dirty="0" smtClean="0"/>
            <a:t>Les pièces de la maison 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file"/>
          </dgm14:cNvPr>
        </a:ext>
      </dgm:extLst>
    </dgm:pt>
    <dgm:pt modelId="{5EDD2624-FAF3-453C-B669-8750166A9DCE}" type="parTrans" cxnId="{CA05BEFE-2C9D-40CD-A38D-F15B257BC049}">
      <dgm:prSet/>
      <dgm:spPr>
        <a:ln>
          <a:solidFill>
            <a:srgbClr val="FF7979"/>
          </a:solidFill>
        </a:ln>
      </dgm:spPr>
      <dgm:t>
        <a:bodyPr/>
        <a:lstStyle/>
        <a:p>
          <a:endParaRPr lang="fr-FR"/>
        </a:p>
      </dgm:t>
    </dgm:pt>
    <dgm:pt modelId="{1E2F5451-5876-45A1-BCD7-2885D003BEF6}" type="sibTrans" cxnId="{CA05BEFE-2C9D-40CD-A38D-F15B257BC049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52138" custScaleY="114099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8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37511-9092-4AE5-80C8-9579B09FD11F}" type="pres">
      <dgm:prSet presAssocID="{1A0BBBB7-57BA-40C9-AB30-2A046F535837}" presName="Name13" presStyleLbl="parChTrans1D2" presStyleIdx="1" presStyleCnt="8"/>
      <dgm:spPr/>
      <dgm:t>
        <a:bodyPr/>
        <a:lstStyle/>
        <a:p>
          <a:endParaRPr lang="fr-FR"/>
        </a:p>
      </dgm:t>
    </dgm:pt>
    <dgm:pt modelId="{CB3EA6F9-599B-4E54-9001-6C8F1F499937}" type="pres">
      <dgm:prSet presAssocID="{4EB57137-5FAD-4A15-87EC-B574AEE11A65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52138" custScaleY="114099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2" presStyleCnt="8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D2AF65-5B10-4845-ACDE-5F7A49D2860E}" type="pres">
      <dgm:prSet presAssocID="{3882E27E-599C-4262-92CC-E31219DC2D48}" presName="Name13" presStyleLbl="parChTrans1D2" presStyleIdx="3" presStyleCnt="8"/>
      <dgm:spPr/>
      <dgm:t>
        <a:bodyPr/>
        <a:lstStyle/>
        <a:p>
          <a:endParaRPr lang="fr-FR"/>
        </a:p>
      </dgm:t>
    </dgm:pt>
    <dgm:pt modelId="{8AA60A03-1859-4FFC-86BB-9D07DFA54E91}" type="pres">
      <dgm:prSet presAssocID="{8A6AA81B-93B2-4066-8EA3-18D5D69A67E0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72BE13-10D4-4B75-B812-94F350C64355}" type="pres">
      <dgm:prSet presAssocID="{813F5B04-2F84-427C-84A9-845BD6C6ED74}" presName="Name13" presStyleLbl="parChTrans1D2" presStyleIdx="4" presStyleCnt="8"/>
      <dgm:spPr/>
      <dgm:t>
        <a:bodyPr/>
        <a:lstStyle/>
        <a:p>
          <a:endParaRPr lang="fr-FR"/>
        </a:p>
      </dgm:t>
    </dgm:pt>
    <dgm:pt modelId="{80BB8535-DE0C-4465-A279-D7A86C452D92}" type="pres">
      <dgm:prSet presAssocID="{FD5DCE15-6413-44AA-B7EC-5FABAEB4C90D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3C3751-9710-4960-BAED-0580E15A1EF3}" type="pres">
      <dgm:prSet presAssocID="{05EF040E-56BC-4E93-A5E9-7FBF7E02B30C}" presName="Name13" presStyleLbl="parChTrans1D2" presStyleIdx="5" presStyleCnt="8"/>
      <dgm:spPr/>
      <dgm:t>
        <a:bodyPr/>
        <a:lstStyle/>
        <a:p>
          <a:endParaRPr lang="fr-FR"/>
        </a:p>
      </dgm:t>
    </dgm:pt>
    <dgm:pt modelId="{4D65D763-E0F0-43F6-A435-01BE57518550}" type="pres">
      <dgm:prSet presAssocID="{BAE30C8D-CCF4-4E2B-8CD1-9E0BCF82758A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2959048-AC5E-4594-AD24-58FEF7A67B73}" type="pres">
      <dgm:prSet presAssocID="{E7F204FA-B6D0-4F74-8314-FE9F36BBE88A}" presName="Name13" presStyleLbl="parChTrans1D2" presStyleIdx="6" presStyleCnt="8"/>
      <dgm:spPr/>
      <dgm:t>
        <a:bodyPr/>
        <a:lstStyle/>
        <a:p>
          <a:endParaRPr lang="fr-FR"/>
        </a:p>
      </dgm:t>
    </dgm:pt>
    <dgm:pt modelId="{80A4A4E5-261B-4682-AF42-F6919D608F3F}" type="pres">
      <dgm:prSet presAssocID="{2287359F-2497-4FC6-BBC4-EB6962F95A57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691FC-F873-4C17-A684-60227A0D9497}" type="pres">
      <dgm:prSet presAssocID="{5EDD2624-FAF3-453C-B669-8750166A9DCE}" presName="Name13" presStyleLbl="parChTrans1D2" presStyleIdx="7" presStyleCnt="8"/>
      <dgm:spPr/>
      <dgm:t>
        <a:bodyPr/>
        <a:lstStyle/>
        <a:p>
          <a:endParaRPr lang="fr-FR"/>
        </a:p>
      </dgm:t>
    </dgm:pt>
    <dgm:pt modelId="{BFE0F270-E7ED-4598-B2DE-9121755B82BF}" type="pres">
      <dgm:prSet presAssocID="{9DF88163-8052-4541-B3AF-87FE38203C2E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5D4AEE1-4997-415D-8D17-C8D0CE4866E4}" type="presOf" srcId="{FD5DCE15-6413-44AA-B7EC-5FABAEB4C90D}" destId="{80BB8535-DE0C-4465-A279-D7A86C452D92}" srcOrd="0" destOrd="0" presId="urn:microsoft.com/office/officeart/2005/8/layout/hierarchy3"/>
    <dgm:cxn modelId="{83FFAC92-EBC6-4E9C-940B-4C3B49A66AC0}" type="presOf" srcId="{67589A52-3F20-40EE-9771-8265E1C188D3}" destId="{590CCC42-6B55-4435-8AB1-47010C24D55E}" srcOrd="0" destOrd="0" presId="urn:microsoft.com/office/officeart/2005/8/layout/hierarchy3"/>
    <dgm:cxn modelId="{B1190447-10C6-4731-B4A5-CF4D99D668A5}" type="presOf" srcId="{3882E27E-599C-4262-92CC-E31219DC2D48}" destId="{D9D2AF65-5B10-4845-ACDE-5F7A49D2860E}" srcOrd="0" destOrd="0" presId="urn:microsoft.com/office/officeart/2005/8/layout/hierarchy3"/>
    <dgm:cxn modelId="{1280D7CC-5B73-4DE4-9679-B60E6251F81E}" type="presOf" srcId="{8A6AA81B-93B2-4066-8EA3-18D5D69A67E0}" destId="{8AA60A03-1859-4FFC-86BB-9D07DFA54E91}" srcOrd="0" destOrd="0" presId="urn:microsoft.com/office/officeart/2005/8/layout/hierarchy3"/>
    <dgm:cxn modelId="{E13008FD-13D8-42FC-998D-76DDF27864E9}" type="presOf" srcId="{E7F204FA-B6D0-4F74-8314-FE9F36BBE88A}" destId="{02959048-AC5E-4594-AD24-58FEF7A67B73}" srcOrd="0" destOrd="0" presId="urn:microsoft.com/office/officeart/2005/8/layout/hierarchy3"/>
    <dgm:cxn modelId="{AA42F512-851A-499C-B5C7-C0D05578E36A}" type="presOf" srcId="{2287359F-2497-4FC6-BBC4-EB6962F95A57}" destId="{80A4A4E5-261B-4682-AF42-F6919D608F3F}" srcOrd="0" destOrd="0" presId="urn:microsoft.com/office/officeart/2005/8/layout/hierarchy3"/>
    <dgm:cxn modelId="{1AC13582-0F1E-4984-98E6-091B4AFE9EC1}" type="presOf" srcId="{C312E3D5-CFC5-4E95-A473-7D9FF23505A4}" destId="{65FFEFA0-4140-416D-9CC7-52E978A900D3}" srcOrd="0" destOrd="0" presId="urn:microsoft.com/office/officeart/2005/8/layout/hierarchy3"/>
    <dgm:cxn modelId="{214C677F-12DA-42D3-9574-6AD0D16D481D}" type="presOf" srcId="{FF216ECD-B2A1-4FD5-9BC9-A87B80901121}" destId="{3D737EA7-5F5C-4036-AD87-68F45FDF5963}" srcOrd="0" destOrd="0" presId="urn:microsoft.com/office/officeart/2005/8/layout/hierarchy3"/>
    <dgm:cxn modelId="{2287E47F-EB75-41D7-A72D-F417DAF7A6FF}" type="presOf" srcId="{CBEF26E6-F8CF-47DF-BC61-C2D6252C3504}" destId="{B534D473-8F6B-4E95-9C5B-F94315811A04}" srcOrd="0" destOrd="0" presId="urn:microsoft.com/office/officeart/2005/8/layout/hierarchy3"/>
    <dgm:cxn modelId="{45F9BD90-FD64-4052-9742-D39112611005}" type="presOf" srcId="{4EB57137-5FAD-4A15-87EC-B574AEE11A65}" destId="{CB3EA6F9-599B-4E54-9001-6C8F1F499937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BC74F18D-752F-48DE-8882-3AE5BFF9C6E4}" srcId="{CBEF26E6-F8CF-47DF-BC61-C2D6252C3504}" destId="{4EB57137-5FAD-4A15-87EC-B574AEE11A65}" srcOrd="1" destOrd="0" parTransId="{1A0BBBB7-57BA-40C9-AB30-2A046F535837}" sibTransId="{594D7DE8-7EEB-4E1D-82DB-18DDAC0E944C}"/>
    <dgm:cxn modelId="{1B3470EF-5E41-469F-BAFC-09F05B6AC71E}" type="presOf" srcId="{DA5320B4-67F3-48E3-B5E6-4DF5EAD6A1A7}" destId="{9B97D3D0-CD09-40D3-AC3D-7CA4B92254A3}" srcOrd="0" destOrd="0" presId="urn:microsoft.com/office/officeart/2005/8/layout/hierarchy3"/>
    <dgm:cxn modelId="{BF3BE015-9CD4-465A-97AC-3AD146A534FC}" type="presOf" srcId="{05EF040E-56BC-4E93-A5E9-7FBF7E02B30C}" destId="{543C3751-9710-4960-BAED-0580E15A1EF3}" srcOrd="0" destOrd="0" presId="urn:microsoft.com/office/officeart/2005/8/layout/hierarchy3"/>
    <dgm:cxn modelId="{0928DC12-5C52-411A-BE23-91BE63F87A16}" srcId="{67589A52-3F20-40EE-9771-8265E1C188D3}" destId="{8A6AA81B-93B2-4066-8EA3-18D5D69A67E0}" srcOrd="1" destOrd="0" parTransId="{3882E27E-599C-4262-92CC-E31219DC2D48}" sibTransId="{E59A7FC8-5E1A-4789-A78D-54E0FED5E738}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4091D248-8EFF-4087-B26C-C57814A0A2D1}" srcId="{67589A52-3F20-40EE-9771-8265E1C188D3}" destId="{FD5DCE15-6413-44AA-B7EC-5FABAEB4C90D}" srcOrd="2" destOrd="0" parTransId="{813F5B04-2F84-427C-84A9-845BD6C6ED74}" sibTransId="{CB012921-D14A-4B14-8B55-6931EFBF08DD}"/>
    <dgm:cxn modelId="{6657FC03-BC01-4F78-85F0-6A91A378416B}" type="presOf" srcId="{CBEF26E6-F8CF-47DF-BC61-C2D6252C3504}" destId="{8C8D37ED-4C89-47F3-8B1A-ECFE0586E789}" srcOrd="1" destOrd="0" presId="urn:microsoft.com/office/officeart/2005/8/layout/hierarchy3"/>
    <dgm:cxn modelId="{725AB360-0A85-4EDB-BAC3-0CFCA4DBB224}" type="presOf" srcId="{813F5B04-2F84-427C-84A9-845BD6C6ED74}" destId="{F972BE13-10D4-4B75-B812-94F350C64355}" srcOrd="0" destOrd="0" presId="urn:microsoft.com/office/officeart/2005/8/layout/hierarchy3"/>
    <dgm:cxn modelId="{4AA40515-71F2-45CF-86FB-5798CF0ECC3F}" srcId="{67589A52-3F20-40EE-9771-8265E1C188D3}" destId="{BAE30C8D-CCF4-4E2B-8CD1-9E0BCF82758A}" srcOrd="3" destOrd="0" parTransId="{05EF040E-56BC-4E93-A5E9-7FBF7E02B30C}" sibTransId="{C97824F3-15FD-425F-ACA1-0073B970F27E}"/>
    <dgm:cxn modelId="{179B5356-91D2-4C94-811C-8F6AF50AB9B3}" type="presOf" srcId="{1A0BBBB7-57BA-40C9-AB30-2A046F535837}" destId="{05A37511-9092-4AE5-80C8-9579B09FD11F}" srcOrd="0" destOrd="0" presId="urn:microsoft.com/office/officeart/2005/8/layout/hierarchy3"/>
    <dgm:cxn modelId="{6F727712-0B26-4673-B686-5F40EEE99E4C}" type="presOf" srcId="{67589A52-3F20-40EE-9771-8265E1C188D3}" destId="{5AA488AF-2C3A-4D45-83DE-8835886B5697}" srcOrd="1" destOrd="0" presId="urn:microsoft.com/office/officeart/2005/8/layout/hierarchy3"/>
    <dgm:cxn modelId="{F4406384-AF16-40F9-830C-A7576D303641}" type="presOf" srcId="{B0835160-ECAD-4F7E-9A0E-AB6F88F75917}" destId="{C7F46DD4-0FC9-4062-AB34-E385CF939D0A}" srcOrd="0" destOrd="0" presId="urn:microsoft.com/office/officeart/2005/8/layout/hierarchy3"/>
    <dgm:cxn modelId="{699925E3-D12B-492D-8736-9C645C5A26E4}" type="presOf" srcId="{62F176DC-1722-4A62-99E4-EF560B166CBD}" destId="{DB48A023-7F51-472D-91B9-50344FCF8991}" srcOrd="0" destOrd="0" presId="urn:microsoft.com/office/officeart/2005/8/layout/hierarchy3"/>
    <dgm:cxn modelId="{9FE01653-9ED5-410B-A5EA-BEC6E0520691}" type="presOf" srcId="{BAE30C8D-CCF4-4E2B-8CD1-9E0BCF82758A}" destId="{4D65D763-E0F0-43F6-A435-01BE57518550}" srcOrd="0" destOrd="0" presId="urn:microsoft.com/office/officeart/2005/8/layout/hierarchy3"/>
    <dgm:cxn modelId="{E5905F0D-85E0-45B5-91F2-1D449113568C}" type="presOf" srcId="{9DF88163-8052-4541-B3AF-87FE38203C2E}" destId="{BFE0F270-E7ED-4598-B2DE-9121755B82BF}" srcOrd="0" destOrd="0" presId="urn:microsoft.com/office/officeart/2005/8/layout/hierarchy3"/>
    <dgm:cxn modelId="{CA05BEFE-2C9D-40CD-A38D-F15B257BC049}" srcId="{67589A52-3F20-40EE-9771-8265E1C188D3}" destId="{9DF88163-8052-4541-B3AF-87FE38203C2E}" srcOrd="5" destOrd="0" parTransId="{5EDD2624-FAF3-453C-B669-8750166A9DCE}" sibTransId="{1E2F5451-5876-45A1-BCD7-2885D003BEF6}"/>
    <dgm:cxn modelId="{DCA4779C-8FD7-4F28-8933-15FEAAD3A5B4}" srcId="{67589A52-3F20-40EE-9771-8265E1C188D3}" destId="{2287359F-2497-4FC6-BBC4-EB6962F95A57}" srcOrd="4" destOrd="0" parTransId="{E7F204FA-B6D0-4F74-8314-FE9F36BBE88A}" sibTransId="{1D050124-860C-4E21-863A-8D7233BE539F}"/>
    <dgm:cxn modelId="{6BFBE5E7-B430-4D91-BC30-B9C6B6FB3B78}" type="presOf" srcId="{5EDD2624-FAF3-453C-B669-8750166A9DCE}" destId="{136691FC-F873-4C17-A684-60227A0D9497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3D246435-107E-4505-B6E7-80B1D7FF799F}" type="presParOf" srcId="{C7F46DD4-0FC9-4062-AB34-E385CF939D0A}" destId="{24EDCE66-4856-4EDA-AD4A-7D047822D67B}" srcOrd="0" destOrd="0" presId="urn:microsoft.com/office/officeart/2005/8/layout/hierarchy3"/>
    <dgm:cxn modelId="{672F6BAA-ACDC-472F-BBB9-7AFB9FF52A52}" type="presParOf" srcId="{24EDCE66-4856-4EDA-AD4A-7D047822D67B}" destId="{A9DF3429-8746-4D15-ACDD-77604A3261B9}" srcOrd="0" destOrd="0" presId="urn:microsoft.com/office/officeart/2005/8/layout/hierarchy3"/>
    <dgm:cxn modelId="{2F225351-F531-4601-B037-EEC2E2C37F09}" type="presParOf" srcId="{A9DF3429-8746-4D15-ACDD-77604A3261B9}" destId="{B534D473-8F6B-4E95-9C5B-F94315811A04}" srcOrd="0" destOrd="0" presId="urn:microsoft.com/office/officeart/2005/8/layout/hierarchy3"/>
    <dgm:cxn modelId="{0CB411C6-828D-4BE9-9C14-DC4440DF7FAD}" type="presParOf" srcId="{A9DF3429-8746-4D15-ACDD-77604A3261B9}" destId="{8C8D37ED-4C89-47F3-8B1A-ECFE0586E789}" srcOrd="1" destOrd="0" presId="urn:microsoft.com/office/officeart/2005/8/layout/hierarchy3"/>
    <dgm:cxn modelId="{E2C11772-AC99-45F6-82E0-843BD30DBCE4}" type="presParOf" srcId="{24EDCE66-4856-4EDA-AD4A-7D047822D67B}" destId="{E0483D8F-79FD-4ECC-A963-E26F7D8A8A98}" srcOrd="1" destOrd="0" presId="urn:microsoft.com/office/officeart/2005/8/layout/hierarchy3"/>
    <dgm:cxn modelId="{83F9AE69-8AAF-4246-BC5E-D71B5225EC80}" type="presParOf" srcId="{E0483D8F-79FD-4ECC-A963-E26F7D8A8A98}" destId="{DB48A023-7F51-472D-91B9-50344FCF8991}" srcOrd="0" destOrd="0" presId="urn:microsoft.com/office/officeart/2005/8/layout/hierarchy3"/>
    <dgm:cxn modelId="{0A293F19-99C6-434B-ACF5-199ACE52A88F}" type="presParOf" srcId="{E0483D8F-79FD-4ECC-A963-E26F7D8A8A98}" destId="{65FFEFA0-4140-416D-9CC7-52E978A900D3}" srcOrd="1" destOrd="0" presId="urn:microsoft.com/office/officeart/2005/8/layout/hierarchy3"/>
    <dgm:cxn modelId="{465C9485-AF76-462B-9DDE-3CAC55701578}" type="presParOf" srcId="{E0483D8F-79FD-4ECC-A963-E26F7D8A8A98}" destId="{05A37511-9092-4AE5-80C8-9579B09FD11F}" srcOrd="2" destOrd="0" presId="urn:microsoft.com/office/officeart/2005/8/layout/hierarchy3"/>
    <dgm:cxn modelId="{5662B5DB-A010-4DE9-A096-228F02444DF4}" type="presParOf" srcId="{E0483D8F-79FD-4ECC-A963-E26F7D8A8A98}" destId="{CB3EA6F9-599B-4E54-9001-6C8F1F499937}" srcOrd="3" destOrd="0" presId="urn:microsoft.com/office/officeart/2005/8/layout/hierarchy3"/>
    <dgm:cxn modelId="{0FAB2F00-BB2C-49CC-B9F3-5AE3A4A72AAE}" type="presParOf" srcId="{C7F46DD4-0FC9-4062-AB34-E385CF939D0A}" destId="{4AF7E26C-FB7D-4598-9FB1-70A7E68C285E}" srcOrd="1" destOrd="0" presId="urn:microsoft.com/office/officeart/2005/8/layout/hierarchy3"/>
    <dgm:cxn modelId="{8022B8DC-11FB-4FF2-A6CD-851024B31E46}" type="presParOf" srcId="{4AF7E26C-FB7D-4598-9FB1-70A7E68C285E}" destId="{87658BDC-F93B-45A1-B638-8C34544973DE}" srcOrd="0" destOrd="0" presId="urn:microsoft.com/office/officeart/2005/8/layout/hierarchy3"/>
    <dgm:cxn modelId="{3D9EA946-B78D-4AA1-B989-E948DACC0F42}" type="presParOf" srcId="{87658BDC-F93B-45A1-B638-8C34544973DE}" destId="{590CCC42-6B55-4435-8AB1-47010C24D55E}" srcOrd="0" destOrd="0" presId="urn:microsoft.com/office/officeart/2005/8/layout/hierarchy3"/>
    <dgm:cxn modelId="{C67F5B4D-A5E6-4672-9AB6-4DC5D30CD10A}" type="presParOf" srcId="{87658BDC-F93B-45A1-B638-8C34544973DE}" destId="{5AA488AF-2C3A-4D45-83DE-8835886B5697}" srcOrd="1" destOrd="0" presId="urn:microsoft.com/office/officeart/2005/8/layout/hierarchy3"/>
    <dgm:cxn modelId="{ABD22DCC-7D48-4829-A569-CBE5688A8D3F}" type="presParOf" srcId="{4AF7E26C-FB7D-4598-9FB1-70A7E68C285E}" destId="{1BCE12CA-113C-4019-9E14-A5FAFA8F1F1F}" srcOrd="1" destOrd="0" presId="urn:microsoft.com/office/officeart/2005/8/layout/hierarchy3"/>
    <dgm:cxn modelId="{CDCBE619-F86D-4437-B7DF-6091C730F6FE}" type="presParOf" srcId="{1BCE12CA-113C-4019-9E14-A5FAFA8F1F1F}" destId="{9B97D3D0-CD09-40D3-AC3D-7CA4B92254A3}" srcOrd="0" destOrd="0" presId="urn:microsoft.com/office/officeart/2005/8/layout/hierarchy3"/>
    <dgm:cxn modelId="{2BAF226E-EE2F-4493-B0CD-E853B81159F4}" type="presParOf" srcId="{1BCE12CA-113C-4019-9E14-A5FAFA8F1F1F}" destId="{3D737EA7-5F5C-4036-AD87-68F45FDF5963}" srcOrd="1" destOrd="0" presId="urn:microsoft.com/office/officeart/2005/8/layout/hierarchy3"/>
    <dgm:cxn modelId="{320CB09C-B8F6-4F55-987B-B53114FECB68}" type="presParOf" srcId="{1BCE12CA-113C-4019-9E14-A5FAFA8F1F1F}" destId="{D9D2AF65-5B10-4845-ACDE-5F7A49D2860E}" srcOrd="2" destOrd="0" presId="urn:microsoft.com/office/officeart/2005/8/layout/hierarchy3"/>
    <dgm:cxn modelId="{45A35505-A98F-49CB-8843-E0FCF8F28F09}" type="presParOf" srcId="{1BCE12CA-113C-4019-9E14-A5FAFA8F1F1F}" destId="{8AA60A03-1859-4FFC-86BB-9D07DFA54E91}" srcOrd="3" destOrd="0" presId="urn:microsoft.com/office/officeart/2005/8/layout/hierarchy3"/>
    <dgm:cxn modelId="{75789D03-AD93-41FB-9D2E-352DBB457C01}" type="presParOf" srcId="{1BCE12CA-113C-4019-9E14-A5FAFA8F1F1F}" destId="{F972BE13-10D4-4B75-B812-94F350C64355}" srcOrd="4" destOrd="0" presId="urn:microsoft.com/office/officeart/2005/8/layout/hierarchy3"/>
    <dgm:cxn modelId="{1B7E46C4-6E58-4C41-A3E8-BFFDF208AB7C}" type="presParOf" srcId="{1BCE12CA-113C-4019-9E14-A5FAFA8F1F1F}" destId="{80BB8535-DE0C-4465-A279-D7A86C452D92}" srcOrd="5" destOrd="0" presId="urn:microsoft.com/office/officeart/2005/8/layout/hierarchy3"/>
    <dgm:cxn modelId="{755EEB7E-A143-4EFA-A85C-150620733DBF}" type="presParOf" srcId="{1BCE12CA-113C-4019-9E14-A5FAFA8F1F1F}" destId="{543C3751-9710-4960-BAED-0580E15A1EF3}" srcOrd="6" destOrd="0" presId="urn:microsoft.com/office/officeart/2005/8/layout/hierarchy3"/>
    <dgm:cxn modelId="{E791CD06-7D2D-4223-97DF-E9A2DD12E14B}" type="presParOf" srcId="{1BCE12CA-113C-4019-9E14-A5FAFA8F1F1F}" destId="{4D65D763-E0F0-43F6-A435-01BE57518550}" srcOrd="7" destOrd="0" presId="urn:microsoft.com/office/officeart/2005/8/layout/hierarchy3"/>
    <dgm:cxn modelId="{47F0CC85-8C83-430D-AE4A-39F86834D205}" type="presParOf" srcId="{1BCE12CA-113C-4019-9E14-A5FAFA8F1F1F}" destId="{02959048-AC5E-4594-AD24-58FEF7A67B73}" srcOrd="8" destOrd="0" presId="urn:microsoft.com/office/officeart/2005/8/layout/hierarchy3"/>
    <dgm:cxn modelId="{4C7DE7FE-1AC8-4284-A5DF-DB1BBAA12E8D}" type="presParOf" srcId="{1BCE12CA-113C-4019-9E14-A5FAFA8F1F1F}" destId="{80A4A4E5-261B-4682-AF42-F6919D608F3F}" srcOrd="9" destOrd="0" presId="urn:microsoft.com/office/officeart/2005/8/layout/hierarchy3"/>
    <dgm:cxn modelId="{50268125-3A6C-48CF-8623-7642D75C9775}" type="presParOf" srcId="{1BCE12CA-113C-4019-9E14-A5FAFA8F1F1F}" destId="{136691FC-F873-4C17-A684-60227A0D9497}" srcOrd="10" destOrd="0" presId="urn:microsoft.com/office/officeart/2005/8/layout/hierarchy3"/>
    <dgm:cxn modelId="{36070271-C76B-4BE1-B430-DD4C2E184F09}" type="presParOf" srcId="{1BCE12CA-113C-4019-9E14-A5FAFA8F1F1F}" destId="{BFE0F270-E7ED-4598-B2DE-9121755B82BF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FF7979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Connaissance d’un champ lexical / Connaissance des mots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25433" custLinFactNeighborY="-26293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9D94FA35-5975-4ECB-964A-8F88D197B267}" type="presOf" srcId="{3C25DAEC-E11A-4AF3-8226-88A2EB94C31D}" destId="{CD5BC5A2-6BB9-464A-A0EB-C35B2DBBAD8B}" srcOrd="0" destOrd="0" presId="urn:microsoft.com/office/officeart/2005/8/layout/hierarchy3"/>
    <dgm:cxn modelId="{BE45F717-D52F-4206-B248-D3D88A395E19}" type="presOf" srcId="{C96BC632-43CA-47F9-AE4E-B1A9B15E26AA}" destId="{6DEA0F4C-CB75-4CDD-95D0-B0350E9E6B57}" srcOrd="0" destOrd="0" presId="urn:microsoft.com/office/officeart/2005/8/layout/hierarchy3"/>
    <dgm:cxn modelId="{4041D63B-D594-477D-9FF9-9836894F3FC2}" type="presOf" srcId="{3C25DAEC-E11A-4AF3-8226-88A2EB94C31D}" destId="{BA46AD13-0FBE-4072-B5F3-3F51C521BA75}" srcOrd="1" destOrd="0" presId="urn:microsoft.com/office/officeart/2005/8/layout/hierarchy3"/>
    <dgm:cxn modelId="{4B8CBEFD-57F0-454D-8285-74250591042E}" type="presParOf" srcId="{6DEA0F4C-CB75-4CDD-95D0-B0350E9E6B57}" destId="{DEB23531-F44B-498B-A365-F1732558C681}" srcOrd="0" destOrd="0" presId="urn:microsoft.com/office/officeart/2005/8/layout/hierarchy3"/>
    <dgm:cxn modelId="{03DA4E08-1BA6-432A-96DE-E3273EAEE55D}" type="presParOf" srcId="{DEB23531-F44B-498B-A365-F1732558C681}" destId="{736EAD3E-15F1-49D2-92B9-C001E9188551}" srcOrd="0" destOrd="0" presId="urn:microsoft.com/office/officeart/2005/8/layout/hierarchy3"/>
    <dgm:cxn modelId="{FCEA650D-583B-4A80-AA28-4869E8E56CFA}" type="presParOf" srcId="{736EAD3E-15F1-49D2-92B9-C001E9188551}" destId="{CD5BC5A2-6BB9-464A-A0EB-C35B2DBBAD8B}" srcOrd="0" destOrd="0" presId="urn:microsoft.com/office/officeart/2005/8/layout/hierarchy3"/>
    <dgm:cxn modelId="{47D03D10-D597-48CB-A723-475D352F1562}" type="presParOf" srcId="{736EAD3E-15F1-49D2-92B9-C001E9188551}" destId="{BA46AD13-0FBE-4072-B5F3-3F51C521BA75}" srcOrd="1" destOrd="0" presId="urn:microsoft.com/office/officeart/2005/8/layout/hierarchy3"/>
    <dgm:cxn modelId="{A12FA3D0-B786-4D31-A17D-45FA2AA9E205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4AE5424-BD2C-492E-9400-D5DCB757AE1F}" type="presOf" srcId="{9AD10943-2891-487D-887B-DCD7DF16C3C2}" destId="{748DECDC-3F92-4248-8E3C-8FAC5C80207F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DE4F3404-35E7-441E-A739-F12C2AF55165}" type="presOf" srcId="{DD2C981E-49A1-4491-9BF8-A945FA2B1DDE}" destId="{E72800B2-2D70-436C-BF6F-2CF557DE5527}" srcOrd="0" destOrd="0" presId="urn:microsoft.com/office/officeart/2005/8/layout/hProcess9"/>
    <dgm:cxn modelId="{7F24B382-4BA6-4511-8BAB-2E122BB4F719}" type="presParOf" srcId="{748DECDC-3F92-4248-8E3C-8FAC5C80207F}" destId="{4BB40658-793B-4CA1-9AEE-5B47C21E18AE}" srcOrd="0" destOrd="0" presId="urn:microsoft.com/office/officeart/2005/8/layout/hProcess9"/>
    <dgm:cxn modelId="{3B425D9C-61E1-459B-8240-B0A9E2721F32}" type="presParOf" srcId="{748DECDC-3F92-4248-8E3C-8FAC5C80207F}" destId="{41D936EF-13E4-49BE-9538-8231A52C8DFB}" srcOrd="1" destOrd="0" presId="urn:microsoft.com/office/officeart/2005/8/layout/hProcess9"/>
    <dgm:cxn modelId="{E56D2C7F-AEE2-4FC7-850A-DC1B56C64633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FF7979"/>
        </a:solidFill>
      </dgm:spPr>
      <dgm:t>
        <a:bodyPr/>
        <a:lstStyle/>
        <a:p>
          <a:pPr rtl="0"/>
          <a:r>
            <a:rPr lang="fr-FR" dirty="0" smtClean="0"/>
            <a:t>Retour au </a:t>
          </a:r>
          <a:r>
            <a:rPr lang="fr-FR" smtClean="0"/>
            <a:t>domaine Vocabulaire</a:t>
          </a:r>
          <a:endParaRPr lang="fr-FR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FF7979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61F748F9-7999-4DB8-BAF0-481B645658E3}" type="presOf" srcId="{581903B6-8EEB-4527-8CB1-1D526A69E06E}" destId="{04133693-EEE3-4B4D-B84D-61F78CF793BE}" srcOrd="0" destOrd="0" presId="urn:microsoft.com/office/officeart/2005/8/layout/hProcess9"/>
    <dgm:cxn modelId="{64036521-57B9-4916-81CD-59194D33A5F6}" type="presOf" srcId="{74621583-C114-4FF8-ABA4-A6E52574C0DB}" destId="{56D74395-F79A-408C-A69E-A63A10E53AB1}" srcOrd="0" destOrd="0" presId="urn:microsoft.com/office/officeart/2005/8/layout/hProcess9"/>
    <dgm:cxn modelId="{ABE665A4-51E0-4886-A21E-F71E8953912D}" type="presParOf" srcId="{04133693-EEE3-4B4D-B84D-61F78CF793BE}" destId="{02B3ADD0-27C9-4C24-B9CB-ED6020E025D8}" srcOrd="0" destOrd="0" presId="urn:microsoft.com/office/officeart/2005/8/layout/hProcess9"/>
    <dgm:cxn modelId="{B47101CE-8100-477E-9624-7D6F2042EEF5}" type="presParOf" srcId="{04133693-EEE3-4B4D-B84D-61F78CF793BE}" destId="{A05653AE-A047-4467-9912-DCC11F0C5E65}" srcOrd="1" destOrd="0" presId="urn:microsoft.com/office/officeart/2005/8/layout/hProcess9"/>
    <dgm:cxn modelId="{679A3CD9-B6D4-4031-B591-65B3AEC9122C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Mots croisés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 Scrabble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262B468D-F1EA-47E6-9528-A4EEE17272AB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Mots mêlés bien cachés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C997A69A-11C9-45A8-A66E-0FD6561300DF}" type="parTrans" cxnId="{194CE29E-6B1D-44F9-9CF8-039FAF09B50A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E5BE69F4-DB37-4E16-9CB7-B3AED0529280}" type="sibTrans" cxnId="{194CE29E-6B1D-44F9-9CF8-039FAF09B50A}">
      <dgm:prSet/>
      <dgm:spPr/>
      <dgm:t>
        <a:bodyPr/>
        <a:lstStyle/>
        <a:p>
          <a:endParaRPr lang="fr-FR"/>
        </a:p>
      </dgm:t>
    </dgm:pt>
    <dgm:pt modelId="{6AE23ECB-C0A4-4310-94E7-C5CB008E3B29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Atelier des mots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B8CCEC05-1670-49F1-8E9B-967EDA37D6E5}" type="parTrans" cxnId="{71040A3A-5544-49B0-BA22-6467D6B5B127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6AF740E7-017A-473A-8BB4-057EF23156DC}" type="sibTrans" cxnId="{71040A3A-5544-49B0-BA22-6467D6B5B127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4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CFA092-0038-4805-9AEB-51BD6C1CBA50}" type="pres">
      <dgm:prSet presAssocID="{C997A69A-11C9-45A8-A66E-0FD6561300DF}" presName="Name13" presStyleLbl="parChTrans1D2" presStyleIdx="1" presStyleCnt="4"/>
      <dgm:spPr/>
      <dgm:t>
        <a:bodyPr/>
        <a:lstStyle/>
        <a:p>
          <a:endParaRPr lang="fr-FR"/>
        </a:p>
      </dgm:t>
    </dgm:pt>
    <dgm:pt modelId="{7C221FF9-C240-488F-A0DE-B4E3E7721CD3}" type="pres">
      <dgm:prSet presAssocID="{262B468D-F1EA-47E6-9528-A4EEE17272AB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7BDCB9-B405-4366-B995-EF7D43BAF4BC}" type="pres">
      <dgm:prSet presAssocID="{B8CCEC05-1670-49F1-8E9B-967EDA37D6E5}" presName="Name13" presStyleLbl="parChTrans1D2" presStyleIdx="2" presStyleCnt="4"/>
      <dgm:spPr/>
      <dgm:t>
        <a:bodyPr/>
        <a:lstStyle/>
        <a:p>
          <a:endParaRPr lang="fr-FR"/>
        </a:p>
      </dgm:t>
    </dgm:pt>
    <dgm:pt modelId="{A3134E44-172D-4D43-B697-BAB5923D8243}" type="pres">
      <dgm:prSet presAssocID="{6AE23ECB-C0A4-4310-94E7-C5CB008E3B2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3" presStyleCnt="4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A94FF22-7C69-4F55-BB0E-A3B3257D2011}" type="presOf" srcId="{DA5320B4-67F3-48E3-B5E6-4DF5EAD6A1A7}" destId="{9B97D3D0-CD09-40D3-AC3D-7CA4B92254A3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D07AB121-C803-44AE-8BDE-F29E5D031134}" type="presOf" srcId="{262B468D-F1EA-47E6-9528-A4EEE17272AB}" destId="{7C221FF9-C240-488F-A0DE-B4E3E7721CD3}" srcOrd="0" destOrd="0" presId="urn:microsoft.com/office/officeart/2005/8/layout/hierarchy3"/>
    <dgm:cxn modelId="{9699F6B9-3EBA-4A06-A830-68D19BC3FB0B}" type="presOf" srcId="{FF216ECD-B2A1-4FD5-9BC9-A87B80901121}" destId="{3D737EA7-5F5C-4036-AD87-68F45FDF5963}" srcOrd="0" destOrd="0" presId="urn:microsoft.com/office/officeart/2005/8/layout/hierarchy3"/>
    <dgm:cxn modelId="{71040A3A-5544-49B0-BA22-6467D6B5B127}" srcId="{CBEF26E6-F8CF-47DF-BC61-C2D6252C3504}" destId="{6AE23ECB-C0A4-4310-94E7-C5CB008E3B29}" srcOrd="2" destOrd="0" parTransId="{B8CCEC05-1670-49F1-8E9B-967EDA37D6E5}" sibTransId="{6AF740E7-017A-473A-8BB4-057EF23156DC}"/>
    <dgm:cxn modelId="{8F1E4895-6239-4062-9B14-FE44620E4C4C}" type="presOf" srcId="{C312E3D5-CFC5-4E95-A473-7D9FF23505A4}" destId="{65FFEFA0-4140-416D-9CC7-52E978A900D3}" srcOrd="0" destOrd="0" presId="urn:microsoft.com/office/officeart/2005/8/layout/hierarchy3"/>
    <dgm:cxn modelId="{4124CCF1-A23A-4F3A-98EA-067697E323D3}" type="presOf" srcId="{B0835160-ECAD-4F7E-9A0E-AB6F88F75917}" destId="{C7F46DD4-0FC9-4062-AB34-E385CF939D0A}" srcOrd="0" destOrd="0" presId="urn:microsoft.com/office/officeart/2005/8/layout/hierarchy3"/>
    <dgm:cxn modelId="{8F365B0B-C4C1-4E46-88D3-E447DB87F613}" type="presOf" srcId="{6AE23ECB-C0A4-4310-94E7-C5CB008E3B29}" destId="{A3134E44-172D-4D43-B697-BAB5923D8243}" srcOrd="0" destOrd="0" presId="urn:microsoft.com/office/officeart/2005/8/layout/hierarchy3"/>
    <dgm:cxn modelId="{91FB4F22-B8E0-44AF-9036-C8799251ABE6}" type="presOf" srcId="{67589A52-3F20-40EE-9771-8265E1C188D3}" destId="{5AA488AF-2C3A-4D45-83DE-8835886B5697}" srcOrd="1" destOrd="0" presId="urn:microsoft.com/office/officeart/2005/8/layout/hierarchy3"/>
    <dgm:cxn modelId="{36AD50E1-AA1E-434B-802B-8B34B07D0B1A}" type="presOf" srcId="{62F176DC-1722-4A62-99E4-EF560B166CBD}" destId="{DB48A023-7F51-472D-91B9-50344FCF8991}" srcOrd="0" destOrd="0" presId="urn:microsoft.com/office/officeart/2005/8/layout/hierarchy3"/>
    <dgm:cxn modelId="{194CE29E-6B1D-44F9-9CF8-039FAF09B50A}" srcId="{CBEF26E6-F8CF-47DF-BC61-C2D6252C3504}" destId="{262B468D-F1EA-47E6-9528-A4EEE17272AB}" srcOrd="1" destOrd="0" parTransId="{C997A69A-11C9-45A8-A66E-0FD6561300DF}" sibTransId="{E5BE69F4-DB37-4E16-9CB7-B3AED0529280}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FBC61D0A-80A7-4EA9-94BD-4F26B158AEA7}" type="presOf" srcId="{B8CCEC05-1670-49F1-8E9B-967EDA37D6E5}" destId="{2F7BDCB9-B405-4366-B995-EF7D43BAF4BC}" srcOrd="0" destOrd="0" presId="urn:microsoft.com/office/officeart/2005/8/layout/hierarchy3"/>
    <dgm:cxn modelId="{9D66A8B2-51C2-4B18-BFE9-031F85B49140}" type="presOf" srcId="{CBEF26E6-F8CF-47DF-BC61-C2D6252C3504}" destId="{B534D473-8F6B-4E95-9C5B-F94315811A04}" srcOrd="0" destOrd="0" presId="urn:microsoft.com/office/officeart/2005/8/layout/hierarchy3"/>
    <dgm:cxn modelId="{7D6A90D1-4C9B-4214-8E07-8583C2139D9C}" type="presOf" srcId="{CBEF26E6-F8CF-47DF-BC61-C2D6252C3504}" destId="{8C8D37ED-4C89-47F3-8B1A-ECFE0586E789}" srcOrd="1" destOrd="0" presId="urn:microsoft.com/office/officeart/2005/8/layout/hierarchy3"/>
    <dgm:cxn modelId="{B70F474B-3941-4F3B-B7AB-265A77EC66EE}" type="presOf" srcId="{C997A69A-11C9-45A8-A66E-0FD6561300DF}" destId="{3DCFA092-0038-4805-9AEB-51BD6C1CBA50}" srcOrd="0" destOrd="0" presId="urn:microsoft.com/office/officeart/2005/8/layout/hierarchy3"/>
    <dgm:cxn modelId="{02137682-6CC9-4B42-B302-271E0BAA0EF1}" type="presOf" srcId="{67589A52-3F20-40EE-9771-8265E1C188D3}" destId="{590CCC42-6B55-4435-8AB1-47010C24D55E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D25C4F24-A105-4EDD-BC75-32570C58838E}" type="presParOf" srcId="{C7F46DD4-0FC9-4062-AB34-E385CF939D0A}" destId="{24EDCE66-4856-4EDA-AD4A-7D047822D67B}" srcOrd="0" destOrd="0" presId="urn:microsoft.com/office/officeart/2005/8/layout/hierarchy3"/>
    <dgm:cxn modelId="{0498BC90-BE1B-4F5E-B0C5-AB6078CF3E91}" type="presParOf" srcId="{24EDCE66-4856-4EDA-AD4A-7D047822D67B}" destId="{A9DF3429-8746-4D15-ACDD-77604A3261B9}" srcOrd="0" destOrd="0" presId="urn:microsoft.com/office/officeart/2005/8/layout/hierarchy3"/>
    <dgm:cxn modelId="{E2E4143F-B8F3-4B66-89B3-680DC3C98B02}" type="presParOf" srcId="{A9DF3429-8746-4D15-ACDD-77604A3261B9}" destId="{B534D473-8F6B-4E95-9C5B-F94315811A04}" srcOrd="0" destOrd="0" presId="urn:microsoft.com/office/officeart/2005/8/layout/hierarchy3"/>
    <dgm:cxn modelId="{4FC2D678-51B8-44DD-B802-78251813BD47}" type="presParOf" srcId="{A9DF3429-8746-4D15-ACDD-77604A3261B9}" destId="{8C8D37ED-4C89-47F3-8B1A-ECFE0586E789}" srcOrd="1" destOrd="0" presId="urn:microsoft.com/office/officeart/2005/8/layout/hierarchy3"/>
    <dgm:cxn modelId="{E10FA844-C2A2-4012-9DFB-090F324951A7}" type="presParOf" srcId="{24EDCE66-4856-4EDA-AD4A-7D047822D67B}" destId="{E0483D8F-79FD-4ECC-A963-E26F7D8A8A98}" srcOrd="1" destOrd="0" presId="urn:microsoft.com/office/officeart/2005/8/layout/hierarchy3"/>
    <dgm:cxn modelId="{C22123BC-D428-4B8A-B101-0FD6E1D83A98}" type="presParOf" srcId="{E0483D8F-79FD-4ECC-A963-E26F7D8A8A98}" destId="{DB48A023-7F51-472D-91B9-50344FCF8991}" srcOrd="0" destOrd="0" presId="urn:microsoft.com/office/officeart/2005/8/layout/hierarchy3"/>
    <dgm:cxn modelId="{893CFB0F-5F7D-4EA0-B818-E42F8FA3AD87}" type="presParOf" srcId="{E0483D8F-79FD-4ECC-A963-E26F7D8A8A98}" destId="{65FFEFA0-4140-416D-9CC7-52E978A900D3}" srcOrd="1" destOrd="0" presId="urn:microsoft.com/office/officeart/2005/8/layout/hierarchy3"/>
    <dgm:cxn modelId="{B2DBC179-62AF-4128-89C3-D95A2FD4F767}" type="presParOf" srcId="{E0483D8F-79FD-4ECC-A963-E26F7D8A8A98}" destId="{3DCFA092-0038-4805-9AEB-51BD6C1CBA50}" srcOrd="2" destOrd="0" presId="urn:microsoft.com/office/officeart/2005/8/layout/hierarchy3"/>
    <dgm:cxn modelId="{D4583FD7-D286-4918-9033-6E2B7588DB0C}" type="presParOf" srcId="{E0483D8F-79FD-4ECC-A963-E26F7D8A8A98}" destId="{7C221FF9-C240-488F-A0DE-B4E3E7721CD3}" srcOrd="3" destOrd="0" presId="urn:microsoft.com/office/officeart/2005/8/layout/hierarchy3"/>
    <dgm:cxn modelId="{4E1A612B-A2D3-4B3F-8B51-A7DD45F56EB0}" type="presParOf" srcId="{E0483D8F-79FD-4ECC-A963-E26F7D8A8A98}" destId="{2F7BDCB9-B405-4366-B995-EF7D43BAF4BC}" srcOrd="4" destOrd="0" presId="urn:microsoft.com/office/officeart/2005/8/layout/hierarchy3"/>
    <dgm:cxn modelId="{1C9CF1AF-2B0F-475C-8BEE-CC972B2C3387}" type="presParOf" srcId="{E0483D8F-79FD-4ECC-A963-E26F7D8A8A98}" destId="{A3134E44-172D-4D43-B697-BAB5923D8243}" srcOrd="5" destOrd="0" presId="urn:microsoft.com/office/officeart/2005/8/layout/hierarchy3"/>
    <dgm:cxn modelId="{B6EAEB22-5203-46F4-BC4F-C33E3479B246}" type="presParOf" srcId="{C7F46DD4-0FC9-4062-AB34-E385CF939D0A}" destId="{4AF7E26C-FB7D-4598-9FB1-70A7E68C285E}" srcOrd="1" destOrd="0" presId="urn:microsoft.com/office/officeart/2005/8/layout/hierarchy3"/>
    <dgm:cxn modelId="{DE461D1F-09E0-4E9C-99DA-E05DEDAC3075}" type="presParOf" srcId="{4AF7E26C-FB7D-4598-9FB1-70A7E68C285E}" destId="{87658BDC-F93B-45A1-B638-8C34544973DE}" srcOrd="0" destOrd="0" presId="urn:microsoft.com/office/officeart/2005/8/layout/hierarchy3"/>
    <dgm:cxn modelId="{47F44D3C-05F4-49DA-ACED-E5C7EFB0A70A}" type="presParOf" srcId="{87658BDC-F93B-45A1-B638-8C34544973DE}" destId="{590CCC42-6B55-4435-8AB1-47010C24D55E}" srcOrd="0" destOrd="0" presId="urn:microsoft.com/office/officeart/2005/8/layout/hierarchy3"/>
    <dgm:cxn modelId="{0546B6E1-FCF2-4284-B825-999BF6CAE4F7}" type="presParOf" srcId="{87658BDC-F93B-45A1-B638-8C34544973DE}" destId="{5AA488AF-2C3A-4D45-83DE-8835886B5697}" srcOrd="1" destOrd="0" presId="urn:microsoft.com/office/officeart/2005/8/layout/hierarchy3"/>
    <dgm:cxn modelId="{D5B18320-139F-4013-9EC5-9B3022128063}" type="presParOf" srcId="{4AF7E26C-FB7D-4598-9FB1-70A7E68C285E}" destId="{1BCE12CA-113C-4019-9E14-A5FAFA8F1F1F}" srcOrd="1" destOrd="0" presId="urn:microsoft.com/office/officeart/2005/8/layout/hierarchy3"/>
    <dgm:cxn modelId="{B5421C71-DEBC-43EC-B73D-B85C949301C5}" type="presParOf" srcId="{1BCE12CA-113C-4019-9E14-A5FAFA8F1F1F}" destId="{9B97D3D0-CD09-40D3-AC3D-7CA4B92254A3}" srcOrd="0" destOrd="0" presId="urn:microsoft.com/office/officeart/2005/8/layout/hierarchy3"/>
    <dgm:cxn modelId="{5D42FEC1-F4E5-4244-BC6E-CE1260BAA01F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Ecriture de mots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C8D933C6-BD75-411F-8259-B1DCF0DAFFE6}" type="presOf" srcId="{3C25DAEC-E11A-4AF3-8226-88A2EB94C31D}" destId="{CD5BC5A2-6BB9-464A-A0EB-C35B2DBBAD8B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FFA73BF0-5796-4280-AC7D-EE1933F34DFE}" type="presOf" srcId="{C96BC632-43CA-47F9-AE4E-B1A9B15E26AA}" destId="{6DEA0F4C-CB75-4CDD-95D0-B0350E9E6B57}" srcOrd="0" destOrd="0" presId="urn:microsoft.com/office/officeart/2005/8/layout/hierarchy3"/>
    <dgm:cxn modelId="{B2279A6F-C41D-46AB-A2B8-E2971AD92EB2}" type="presOf" srcId="{3C25DAEC-E11A-4AF3-8226-88A2EB94C31D}" destId="{BA46AD13-0FBE-4072-B5F3-3F51C521BA75}" srcOrd="1" destOrd="0" presId="urn:microsoft.com/office/officeart/2005/8/layout/hierarchy3"/>
    <dgm:cxn modelId="{941D3FBA-E494-4F58-ACE5-069A04053079}" type="presParOf" srcId="{6DEA0F4C-CB75-4CDD-95D0-B0350E9E6B57}" destId="{DEB23531-F44B-498B-A365-F1732558C681}" srcOrd="0" destOrd="0" presId="urn:microsoft.com/office/officeart/2005/8/layout/hierarchy3"/>
    <dgm:cxn modelId="{4E41EF71-B44A-4C8F-8376-1F65D3565B0C}" type="presParOf" srcId="{DEB23531-F44B-498B-A365-F1732558C681}" destId="{736EAD3E-15F1-49D2-92B9-C001E9188551}" srcOrd="0" destOrd="0" presId="urn:microsoft.com/office/officeart/2005/8/layout/hierarchy3"/>
    <dgm:cxn modelId="{96837ACE-55A7-40DF-8E6B-A0512ADA8186}" type="presParOf" srcId="{736EAD3E-15F1-49D2-92B9-C001E9188551}" destId="{CD5BC5A2-6BB9-464A-A0EB-C35B2DBBAD8B}" srcOrd="0" destOrd="0" presId="urn:microsoft.com/office/officeart/2005/8/layout/hierarchy3"/>
    <dgm:cxn modelId="{81442503-114E-49E4-B1F5-F1FC2A13A069}" type="presParOf" srcId="{736EAD3E-15F1-49D2-92B9-C001E9188551}" destId="{BA46AD13-0FBE-4072-B5F3-3F51C521BA75}" srcOrd="1" destOrd="0" presId="urn:microsoft.com/office/officeart/2005/8/layout/hierarchy3"/>
    <dgm:cxn modelId="{BFF2BEBA-93B9-47AF-83D8-38C3DD23094A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5721A9F-9CFA-45F6-B299-078AB92AE40A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105DE92-1611-4D59-8216-5914C8241411}" type="presOf" srcId="{9AD10943-2891-487D-887B-DCD7DF16C3C2}" destId="{748DECDC-3F92-4248-8E3C-8FAC5C80207F}" srcOrd="0" destOrd="0" presId="urn:microsoft.com/office/officeart/2005/8/layout/hProcess9"/>
    <dgm:cxn modelId="{4F008628-23D8-4687-AA8F-DB0840323994}" type="presParOf" srcId="{748DECDC-3F92-4248-8E3C-8FAC5C80207F}" destId="{4BB40658-793B-4CA1-9AEE-5B47C21E18AE}" srcOrd="0" destOrd="0" presId="urn:microsoft.com/office/officeart/2005/8/layout/hProcess9"/>
    <dgm:cxn modelId="{70AFD854-F99D-4333-920A-D46B264DBC3F}" type="presParOf" srcId="{748DECDC-3F92-4248-8E3C-8FAC5C80207F}" destId="{41D936EF-13E4-49BE-9538-8231A52C8DFB}" srcOrd="1" destOrd="0" presId="urn:microsoft.com/office/officeart/2005/8/layout/hProcess9"/>
    <dgm:cxn modelId="{A53F3423-EB2C-4A9F-8EE4-8C190BAF196E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171862-C443-484A-8208-C00F9AD60415}" type="doc">
      <dgm:prSet loTypeId="urn:microsoft.com/office/officeart/2008/layout/RadialCluster" loCatId="relationship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921E12F-B121-4D91-805A-4AF20F552363}">
      <dgm:prSet phldrT="[Texte]"/>
      <dgm:spPr>
        <a:solidFill>
          <a:srgbClr val="FF7979"/>
        </a:solidFill>
      </dgm:spPr>
      <dgm:t>
        <a:bodyPr/>
        <a:lstStyle/>
        <a:p>
          <a:r>
            <a:rPr lang="fr-FR" b="1" i="0" cap="small" baseline="0" dirty="0" smtClean="0">
              <a:solidFill>
                <a:schemeClr val="bg1"/>
              </a:solidFill>
            </a:rPr>
            <a:t>Champs du domaine Vocabulaire</a:t>
          </a:r>
          <a:endParaRPr lang="fr-FR" b="1" i="0" cap="small" baseline="0" dirty="0">
            <a:solidFill>
              <a:schemeClr val="bg1"/>
            </a:solidFill>
          </a:endParaRPr>
        </a:p>
      </dgm:t>
    </dgm:pt>
    <dgm:pt modelId="{517242DA-13D4-45CF-85BE-144BAFED2481}" type="parTrans" cxnId="{21C12858-DBA4-4305-8885-7AB18A70B8D9}">
      <dgm:prSet/>
      <dgm:spPr/>
      <dgm:t>
        <a:bodyPr/>
        <a:lstStyle/>
        <a:p>
          <a:endParaRPr lang="fr-FR"/>
        </a:p>
      </dgm:t>
    </dgm:pt>
    <dgm:pt modelId="{1B98A4C2-8847-4EC3-A484-2ACC79C4C2EA}" type="sibTrans" cxnId="{21C12858-DBA4-4305-8885-7AB18A70B8D9}">
      <dgm:prSet/>
      <dgm:spPr/>
      <dgm:t>
        <a:bodyPr/>
        <a:lstStyle/>
        <a:p>
          <a:endParaRPr lang="fr-FR"/>
        </a:p>
      </dgm:t>
    </dgm:pt>
    <dgm:pt modelId="{5050DB8A-ABE1-4261-8434-6914E208A5B3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Connaissance d’un champ lexical / connaissance d’un mot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D63778F9-D4B0-45ED-96E8-A2766108ED28}" type="parTrans" cxnId="{0EAC21E6-5F91-427F-805C-D5B494B9D3CC}">
      <dgm:prSet/>
      <dgm:spPr/>
      <dgm:t>
        <a:bodyPr/>
        <a:lstStyle/>
        <a:p>
          <a:endParaRPr lang="fr-FR"/>
        </a:p>
      </dgm:t>
    </dgm:pt>
    <dgm:pt modelId="{1B55112F-E4EE-42DE-8A06-7533111A30D6}" type="sibTrans" cxnId="{0EAC21E6-5F91-427F-805C-D5B494B9D3CC}">
      <dgm:prSet/>
      <dgm:spPr/>
      <dgm:t>
        <a:bodyPr/>
        <a:lstStyle/>
        <a:p>
          <a:endParaRPr lang="fr-FR"/>
        </a:p>
      </dgm:t>
    </dgm:pt>
    <dgm:pt modelId="{67D373EB-628B-479B-B6BF-42BBEF405735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Connaissance des termes génériques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11F90F86-DCCF-4C1C-9213-A38379D6597F}" type="parTrans" cxnId="{198881AE-F120-4D6B-B2C2-654D0F1B230F}">
      <dgm:prSet/>
      <dgm:spPr/>
      <dgm:t>
        <a:bodyPr/>
        <a:lstStyle/>
        <a:p>
          <a:endParaRPr lang="fr-FR"/>
        </a:p>
      </dgm:t>
    </dgm:pt>
    <dgm:pt modelId="{D725A974-DE99-4BF2-8C76-82C2CE86BD77}" type="sibTrans" cxnId="{198881AE-F120-4D6B-B2C2-654D0F1B230F}">
      <dgm:prSet/>
      <dgm:spPr/>
      <dgm:t>
        <a:bodyPr/>
        <a:lstStyle/>
        <a:p>
          <a:endParaRPr lang="fr-FR"/>
        </a:p>
      </dgm:t>
    </dgm:pt>
    <dgm:pt modelId="{7192D8FF-64AA-4401-A6A1-69FA20A1E5D4}">
      <dgm:prSet phldrT="[Texte]"/>
      <dgm:spPr>
        <a:solidFill>
          <a:srgbClr val="FF7979"/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Association de mots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1256C7AB-59B8-499C-8E62-8D30F41F0289}" type="parTrans" cxnId="{2CEF28A0-8724-4976-A31C-F1CA208C2A7C}">
      <dgm:prSet/>
      <dgm:spPr/>
      <dgm:t>
        <a:bodyPr/>
        <a:lstStyle/>
        <a:p>
          <a:endParaRPr lang="fr-FR"/>
        </a:p>
      </dgm:t>
    </dgm:pt>
    <dgm:pt modelId="{6EE6B3DE-A68C-44D3-BAA6-B37EF2CF97B4}" type="sibTrans" cxnId="{2CEF28A0-8724-4976-A31C-F1CA208C2A7C}">
      <dgm:prSet/>
      <dgm:spPr/>
      <dgm:t>
        <a:bodyPr/>
        <a:lstStyle/>
        <a:p>
          <a:endParaRPr lang="fr-FR"/>
        </a:p>
      </dgm:t>
    </dgm:pt>
    <dgm:pt modelId="{856FFE93-E736-4B38-8428-1F39F68659D4}" type="pres">
      <dgm:prSet presAssocID="{8A171862-C443-484A-8208-C00F9AD6041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B73A922-E4DD-4856-865E-F948970EE26D}" type="pres">
      <dgm:prSet presAssocID="{2921E12F-B121-4D91-805A-4AF20F552363}" presName="singleCycle" presStyleCnt="0"/>
      <dgm:spPr/>
    </dgm:pt>
    <dgm:pt modelId="{644C7AC1-D0C9-448E-93D1-078133F9583A}" type="pres">
      <dgm:prSet presAssocID="{2921E12F-B121-4D91-805A-4AF20F552363}" presName="singleCenter" presStyleLbl="node1" presStyleIdx="0" presStyleCnt="4" custScaleX="146410" custScaleY="146410" custLinFactNeighborX="-994" custLinFactNeighborY="-1520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23F2AB8A-B3B7-47AE-A40E-5988EDA83543}" type="pres">
      <dgm:prSet presAssocID="{D63778F9-D4B0-45ED-96E8-A2766108ED28}" presName="Name56" presStyleLbl="parChTrans1D2" presStyleIdx="0" presStyleCnt="3"/>
      <dgm:spPr/>
      <dgm:t>
        <a:bodyPr/>
        <a:lstStyle/>
        <a:p>
          <a:endParaRPr lang="fr-FR"/>
        </a:p>
      </dgm:t>
    </dgm:pt>
    <dgm:pt modelId="{0DF78D42-4A3E-49A0-9384-435362A44FAE}" type="pres">
      <dgm:prSet presAssocID="{5050DB8A-ABE1-4261-8434-6914E208A5B3}" presName="text0" presStyleLbl="node1" presStyleIdx="1" presStyleCnt="4" custScaleX="241850" custScaleY="123874" custRadScaleRad="101111" custRadScaleInc="-16664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fr-FR"/>
        </a:p>
      </dgm:t>
    </dgm:pt>
    <dgm:pt modelId="{8B9EE5F5-74A4-4462-BEF5-DC28C293B52B}" type="pres">
      <dgm:prSet presAssocID="{11F90F86-DCCF-4C1C-9213-A38379D6597F}" presName="Name56" presStyleLbl="parChTrans1D2" presStyleIdx="1" presStyleCnt="3"/>
      <dgm:spPr/>
      <dgm:t>
        <a:bodyPr/>
        <a:lstStyle/>
        <a:p>
          <a:endParaRPr lang="fr-FR"/>
        </a:p>
      </dgm:t>
    </dgm:pt>
    <dgm:pt modelId="{2DEC50FA-CDA4-4B97-A5B5-D2B7AF241371}" type="pres">
      <dgm:prSet presAssocID="{67D373EB-628B-479B-B6BF-42BBEF405735}" presName="text0" presStyleLbl="node1" presStyleIdx="2" presStyleCnt="4" custScaleX="138621" custScaleY="11207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4B02D6-DE22-407D-994D-9226236D1FA6}" type="pres">
      <dgm:prSet presAssocID="{1256C7AB-59B8-499C-8E62-8D30F41F0289}" presName="Name56" presStyleLbl="parChTrans1D2" presStyleIdx="2" presStyleCnt="3"/>
      <dgm:spPr/>
      <dgm:t>
        <a:bodyPr/>
        <a:lstStyle/>
        <a:p>
          <a:endParaRPr lang="fr-FR"/>
        </a:p>
      </dgm:t>
    </dgm:pt>
    <dgm:pt modelId="{B0A7ECEF-2B28-4277-A771-1619F17F926A}" type="pres">
      <dgm:prSet presAssocID="{7192D8FF-64AA-4401-A6A1-69FA20A1E5D4}" presName="text0" presStyleLbl="node1" presStyleIdx="3" presStyleCnt="4" custScaleX="129773" custRadScaleRad="102928" custRadScaleInc="149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1C12858-DBA4-4305-8885-7AB18A70B8D9}" srcId="{8A171862-C443-484A-8208-C00F9AD60415}" destId="{2921E12F-B121-4D91-805A-4AF20F552363}" srcOrd="0" destOrd="0" parTransId="{517242DA-13D4-45CF-85BE-144BAFED2481}" sibTransId="{1B98A4C2-8847-4EC3-A484-2ACC79C4C2EA}"/>
    <dgm:cxn modelId="{C37E189E-A10B-4B1A-AC30-D622CAC5BD7B}" type="presOf" srcId="{11F90F86-DCCF-4C1C-9213-A38379D6597F}" destId="{8B9EE5F5-74A4-4462-BEF5-DC28C293B52B}" srcOrd="0" destOrd="0" presId="urn:microsoft.com/office/officeart/2008/layout/RadialCluster"/>
    <dgm:cxn modelId="{198881AE-F120-4D6B-B2C2-654D0F1B230F}" srcId="{2921E12F-B121-4D91-805A-4AF20F552363}" destId="{67D373EB-628B-479B-B6BF-42BBEF405735}" srcOrd="1" destOrd="0" parTransId="{11F90F86-DCCF-4C1C-9213-A38379D6597F}" sibTransId="{D725A974-DE99-4BF2-8C76-82C2CE86BD77}"/>
    <dgm:cxn modelId="{3EBAF7A3-4DC3-432A-BFA9-0FE5DFFC3A9F}" type="presOf" srcId="{D63778F9-D4B0-45ED-96E8-A2766108ED28}" destId="{23F2AB8A-B3B7-47AE-A40E-5988EDA83543}" srcOrd="0" destOrd="0" presId="urn:microsoft.com/office/officeart/2008/layout/RadialCluster"/>
    <dgm:cxn modelId="{1E4DED18-4729-4F7E-8028-2EEEAD7DE999}" type="presOf" srcId="{5050DB8A-ABE1-4261-8434-6914E208A5B3}" destId="{0DF78D42-4A3E-49A0-9384-435362A44FAE}" srcOrd="0" destOrd="0" presId="urn:microsoft.com/office/officeart/2008/layout/RadialCluster"/>
    <dgm:cxn modelId="{399EA549-1BA1-433E-A4B2-100CB4242C50}" type="presOf" srcId="{7192D8FF-64AA-4401-A6A1-69FA20A1E5D4}" destId="{B0A7ECEF-2B28-4277-A771-1619F17F926A}" srcOrd="0" destOrd="0" presId="urn:microsoft.com/office/officeart/2008/layout/RadialCluster"/>
    <dgm:cxn modelId="{F7A56642-66B9-40BF-9CF0-75B715957639}" type="presOf" srcId="{8A171862-C443-484A-8208-C00F9AD60415}" destId="{856FFE93-E736-4B38-8428-1F39F68659D4}" srcOrd="0" destOrd="0" presId="urn:microsoft.com/office/officeart/2008/layout/RadialCluster"/>
    <dgm:cxn modelId="{0EAC21E6-5F91-427F-805C-D5B494B9D3CC}" srcId="{2921E12F-B121-4D91-805A-4AF20F552363}" destId="{5050DB8A-ABE1-4261-8434-6914E208A5B3}" srcOrd="0" destOrd="0" parTransId="{D63778F9-D4B0-45ED-96E8-A2766108ED28}" sibTransId="{1B55112F-E4EE-42DE-8A06-7533111A30D6}"/>
    <dgm:cxn modelId="{1AD9737B-7C44-4AB0-BCE2-BF229AB6F463}" type="presOf" srcId="{2921E12F-B121-4D91-805A-4AF20F552363}" destId="{644C7AC1-D0C9-448E-93D1-078133F9583A}" srcOrd="0" destOrd="0" presId="urn:microsoft.com/office/officeart/2008/layout/RadialCluster"/>
    <dgm:cxn modelId="{2CEF28A0-8724-4976-A31C-F1CA208C2A7C}" srcId="{2921E12F-B121-4D91-805A-4AF20F552363}" destId="{7192D8FF-64AA-4401-A6A1-69FA20A1E5D4}" srcOrd="2" destOrd="0" parTransId="{1256C7AB-59B8-499C-8E62-8D30F41F0289}" sibTransId="{6EE6B3DE-A68C-44D3-BAA6-B37EF2CF97B4}"/>
    <dgm:cxn modelId="{469B08FF-6448-4158-A103-9955A0C64A13}" type="presOf" srcId="{67D373EB-628B-479B-B6BF-42BBEF405735}" destId="{2DEC50FA-CDA4-4B97-A5B5-D2B7AF241371}" srcOrd="0" destOrd="0" presId="urn:microsoft.com/office/officeart/2008/layout/RadialCluster"/>
    <dgm:cxn modelId="{9F2CE7DF-BA32-4EBD-AA0A-E056531B9CAA}" type="presOf" srcId="{1256C7AB-59B8-499C-8E62-8D30F41F0289}" destId="{4E4B02D6-DE22-407D-994D-9226236D1FA6}" srcOrd="0" destOrd="0" presId="urn:microsoft.com/office/officeart/2008/layout/RadialCluster"/>
    <dgm:cxn modelId="{3695FF23-8ECD-4578-9D0E-35D7724A5C51}" type="presParOf" srcId="{856FFE93-E736-4B38-8428-1F39F68659D4}" destId="{2B73A922-E4DD-4856-865E-F948970EE26D}" srcOrd="0" destOrd="0" presId="urn:microsoft.com/office/officeart/2008/layout/RadialCluster"/>
    <dgm:cxn modelId="{205AD1D7-7CAD-40B0-BED5-93429877ECBB}" type="presParOf" srcId="{2B73A922-E4DD-4856-865E-F948970EE26D}" destId="{644C7AC1-D0C9-448E-93D1-078133F9583A}" srcOrd="0" destOrd="0" presId="urn:microsoft.com/office/officeart/2008/layout/RadialCluster"/>
    <dgm:cxn modelId="{66BE7778-8C50-453A-80EB-88CA849993FA}" type="presParOf" srcId="{2B73A922-E4DD-4856-865E-F948970EE26D}" destId="{23F2AB8A-B3B7-47AE-A40E-5988EDA83543}" srcOrd="1" destOrd="0" presId="urn:microsoft.com/office/officeart/2008/layout/RadialCluster"/>
    <dgm:cxn modelId="{0F64BBA3-039F-4EED-93CA-5FFE930406FC}" type="presParOf" srcId="{2B73A922-E4DD-4856-865E-F948970EE26D}" destId="{0DF78D42-4A3E-49A0-9384-435362A44FAE}" srcOrd="2" destOrd="0" presId="urn:microsoft.com/office/officeart/2008/layout/RadialCluster"/>
    <dgm:cxn modelId="{0EA40647-BC75-4524-9CFD-A5D9E885B39C}" type="presParOf" srcId="{2B73A922-E4DD-4856-865E-F948970EE26D}" destId="{8B9EE5F5-74A4-4462-BEF5-DC28C293B52B}" srcOrd="3" destOrd="0" presId="urn:microsoft.com/office/officeart/2008/layout/RadialCluster"/>
    <dgm:cxn modelId="{04F9B47B-E559-4484-91A4-7BC1BF2E6CB0}" type="presParOf" srcId="{2B73A922-E4DD-4856-865E-F948970EE26D}" destId="{2DEC50FA-CDA4-4B97-A5B5-D2B7AF241371}" srcOrd="4" destOrd="0" presId="urn:microsoft.com/office/officeart/2008/layout/RadialCluster"/>
    <dgm:cxn modelId="{FC60A314-E7EA-4FBF-8327-A5C067CBE8D7}" type="presParOf" srcId="{2B73A922-E4DD-4856-865E-F948970EE26D}" destId="{4E4B02D6-DE22-407D-994D-9226236D1FA6}" srcOrd="5" destOrd="0" presId="urn:microsoft.com/office/officeart/2008/layout/RadialCluster"/>
    <dgm:cxn modelId="{946F35C5-8422-44D2-B7ED-B1F5599DB4E7}" type="presParOf" srcId="{2B73A922-E4DD-4856-865E-F948970EE26D}" destId="{B0A7ECEF-2B28-4277-A771-1619F17F926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fr-FR" dirty="0" smtClean="0"/>
            <a:t>Retour au domaine Principe alphabétique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48F7AFB2-7B61-4651-9B26-37F51130B8B2}" type="presOf" srcId="{581903B6-8EEB-4527-8CB1-1D526A69E06E}" destId="{04133693-EEE3-4B4D-B84D-61F78CF793BE}" srcOrd="0" destOrd="0" presId="urn:microsoft.com/office/officeart/2005/8/layout/hProcess9"/>
    <dgm:cxn modelId="{DA447AA8-B659-40A8-9DCD-8E701B15B01F}" type="presOf" srcId="{74621583-C114-4FF8-ABA4-A6E52574C0DB}" destId="{56D74395-F79A-408C-A69E-A63A10E53AB1}" srcOrd="0" destOrd="0" presId="urn:microsoft.com/office/officeart/2005/8/layout/hProcess9"/>
    <dgm:cxn modelId="{A7EC956A-E4E5-4CC6-A6B5-F4A70E5AE878}" type="presParOf" srcId="{04133693-EEE3-4B4D-B84D-61F78CF793BE}" destId="{02B3ADD0-27C9-4C24-B9CB-ED6020E025D8}" srcOrd="0" destOrd="0" presId="urn:microsoft.com/office/officeart/2005/8/layout/hProcess9"/>
    <dgm:cxn modelId="{D248C4A2-8EB8-49B9-9605-DC70D1DDD9E7}" type="presParOf" srcId="{04133693-EEE3-4B4D-B84D-61F78CF793BE}" destId="{A05653AE-A047-4467-9912-DCC11F0C5E65}" srcOrd="1" destOrd="0" presId="urn:microsoft.com/office/officeart/2005/8/layout/hProcess9"/>
    <dgm:cxn modelId="{395C66E4-5A56-4980-A4C7-1900ACA61BCE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 Suite alphabétique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605E9DB5-9ED4-45F7-96A8-EC7EA1E9D658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Alphabet à trous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9A0E1303-5521-41F1-BC72-2D4D87FBA9C3}" type="parTrans" cxnId="{40679658-DE11-48EE-BC40-72879C182850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D0DC23C3-1672-4A57-928E-029C1C8B176C}" type="sibTrans" cxnId="{40679658-DE11-48EE-BC40-72879C182850}">
      <dgm:prSet/>
      <dgm:spPr/>
      <dgm:t>
        <a:bodyPr/>
        <a:lstStyle/>
        <a:p>
          <a:endParaRPr lang="fr-FR"/>
        </a:p>
      </dgm:t>
    </dgm:pt>
    <dgm:pt modelId="{49EFF531-50BF-45D4-9F37-82B50E38A733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Relier les lettres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656A1244-4327-48D9-BA0A-D572112D7996}" type="parTrans" cxnId="{CE681883-79FB-4121-AB3A-6AD183C1A142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B3577B05-FACA-4933-91B8-A0FB64AA2931}" type="sibTrans" cxnId="{CE681883-79FB-4121-AB3A-6AD183C1A142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3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DD23A8-B443-4333-B254-B5272629C8A7}" type="pres">
      <dgm:prSet presAssocID="{9A0E1303-5521-41F1-BC72-2D4D87FBA9C3}" presName="Name13" presStyleLbl="parChTrans1D2" presStyleIdx="1" presStyleCnt="3"/>
      <dgm:spPr/>
      <dgm:t>
        <a:bodyPr/>
        <a:lstStyle/>
        <a:p>
          <a:endParaRPr lang="fr-FR"/>
        </a:p>
      </dgm:t>
    </dgm:pt>
    <dgm:pt modelId="{C2787125-EB7C-4D43-A8BB-DFC19B085A11}" type="pres">
      <dgm:prSet presAssocID="{605E9DB5-9ED4-45F7-96A8-EC7EA1E9D658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71E297-F82D-4284-B35C-2358C39FA99F}" type="pres">
      <dgm:prSet presAssocID="{656A1244-4327-48D9-BA0A-D572112D7996}" presName="Name13" presStyleLbl="parChTrans1D2" presStyleIdx="2" presStyleCnt="3"/>
      <dgm:spPr/>
      <dgm:t>
        <a:bodyPr/>
        <a:lstStyle/>
        <a:p>
          <a:endParaRPr lang="fr-FR"/>
        </a:p>
      </dgm:t>
    </dgm:pt>
    <dgm:pt modelId="{BDC3857D-F395-4F1C-A9D9-4B193D235AA3}" type="pres">
      <dgm:prSet presAssocID="{49EFF531-50BF-45D4-9F37-82B50E38A733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2835833-EFBF-4C22-A275-C5E26931EAA2}" type="presOf" srcId="{DA5320B4-67F3-48E3-B5E6-4DF5EAD6A1A7}" destId="{9B97D3D0-CD09-40D3-AC3D-7CA4B92254A3}" srcOrd="0" destOrd="0" presId="urn:microsoft.com/office/officeart/2005/8/layout/hierarchy3"/>
    <dgm:cxn modelId="{CE681883-79FB-4121-AB3A-6AD183C1A142}" srcId="{67589A52-3F20-40EE-9771-8265E1C188D3}" destId="{49EFF531-50BF-45D4-9F37-82B50E38A733}" srcOrd="2" destOrd="0" parTransId="{656A1244-4327-48D9-BA0A-D572112D7996}" sibTransId="{B3577B05-FACA-4933-91B8-A0FB64AA2931}"/>
    <dgm:cxn modelId="{904C4900-BB89-4EA9-BC8A-155FEF42E0CF}" type="presOf" srcId="{67589A52-3F20-40EE-9771-8265E1C188D3}" destId="{590CCC42-6B55-4435-8AB1-47010C24D55E}" srcOrd="0" destOrd="0" presId="urn:microsoft.com/office/officeart/2005/8/layout/hierarchy3"/>
    <dgm:cxn modelId="{B32216DD-D448-4EB0-9FB9-76F22B8E18C7}" type="presOf" srcId="{656A1244-4327-48D9-BA0A-D572112D7996}" destId="{0171E297-F82D-4284-B35C-2358C39FA99F}" srcOrd="0" destOrd="0" presId="urn:microsoft.com/office/officeart/2005/8/layout/hierarchy3"/>
    <dgm:cxn modelId="{B793D2E8-C839-406D-9F58-503BFF987398}" type="presOf" srcId="{CBEF26E6-F8CF-47DF-BC61-C2D6252C3504}" destId="{B534D473-8F6B-4E95-9C5B-F94315811A04}" srcOrd="0" destOrd="0" presId="urn:microsoft.com/office/officeart/2005/8/layout/hierarchy3"/>
    <dgm:cxn modelId="{563A740F-FDD5-4D66-B7DD-00A45DC2B110}" type="presOf" srcId="{67589A52-3F20-40EE-9771-8265E1C188D3}" destId="{5AA488AF-2C3A-4D45-83DE-8835886B5697}" srcOrd="1" destOrd="0" presId="urn:microsoft.com/office/officeart/2005/8/layout/hierarchy3"/>
    <dgm:cxn modelId="{FD2B637E-5FB8-479E-87A1-BED2D583857E}" type="presOf" srcId="{CBEF26E6-F8CF-47DF-BC61-C2D6252C3504}" destId="{8C8D37ED-4C89-47F3-8B1A-ECFE0586E789}" srcOrd="1" destOrd="0" presId="urn:microsoft.com/office/officeart/2005/8/layout/hierarchy3"/>
    <dgm:cxn modelId="{60F2E895-7FB9-47AE-84A3-E881658B153D}" type="presOf" srcId="{B0835160-ECAD-4F7E-9A0E-AB6F88F75917}" destId="{C7F46DD4-0FC9-4062-AB34-E385CF939D0A}" srcOrd="0" destOrd="0" presId="urn:microsoft.com/office/officeart/2005/8/layout/hierarchy3"/>
    <dgm:cxn modelId="{667907BB-B0BE-4391-90D1-CD1F605CA7C8}" type="presOf" srcId="{605E9DB5-9ED4-45F7-96A8-EC7EA1E9D658}" destId="{C2787125-EB7C-4D43-A8BB-DFC19B085A11}" srcOrd="0" destOrd="0" presId="urn:microsoft.com/office/officeart/2005/8/layout/hierarchy3"/>
    <dgm:cxn modelId="{FEC1DB4C-16DC-4350-936D-FFA80E073663}" type="presOf" srcId="{9A0E1303-5521-41F1-BC72-2D4D87FBA9C3}" destId="{86DD23A8-B443-4333-B254-B5272629C8A7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40679658-DE11-48EE-BC40-72879C182850}" srcId="{67589A52-3F20-40EE-9771-8265E1C188D3}" destId="{605E9DB5-9ED4-45F7-96A8-EC7EA1E9D658}" srcOrd="1" destOrd="0" parTransId="{9A0E1303-5521-41F1-BC72-2D4D87FBA9C3}" sibTransId="{D0DC23C3-1672-4A57-928E-029C1C8B176C}"/>
    <dgm:cxn modelId="{4740BF21-2B2A-4AC0-8E56-91EA7D83EFF4}" type="presOf" srcId="{FF216ECD-B2A1-4FD5-9BC9-A87B80901121}" destId="{3D737EA7-5F5C-4036-AD87-68F45FDF5963}" srcOrd="0" destOrd="0" presId="urn:microsoft.com/office/officeart/2005/8/layout/hierarchy3"/>
    <dgm:cxn modelId="{AB7C388F-79C4-4763-9526-F350E160D166}" type="presOf" srcId="{49EFF531-50BF-45D4-9F37-82B50E38A733}" destId="{BDC3857D-F395-4F1C-A9D9-4B193D235AA3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9341BD9A-C154-40BE-A111-72CC672DEDA6}" type="presParOf" srcId="{C7F46DD4-0FC9-4062-AB34-E385CF939D0A}" destId="{24EDCE66-4856-4EDA-AD4A-7D047822D67B}" srcOrd="0" destOrd="0" presId="urn:microsoft.com/office/officeart/2005/8/layout/hierarchy3"/>
    <dgm:cxn modelId="{9EA9C83E-4280-496D-AA34-4A864C6B3F77}" type="presParOf" srcId="{24EDCE66-4856-4EDA-AD4A-7D047822D67B}" destId="{A9DF3429-8746-4D15-ACDD-77604A3261B9}" srcOrd="0" destOrd="0" presId="urn:microsoft.com/office/officeart/2005/8/layout/hierarchy3"/>
    <dgm:cxn modelId="{8C0E2AD0-822E-4B73-B368-D54CB8F93125}" type="presParOf" srcId="{A9DF3429-8746-4D15-ACDD-77604A3261B9}" destId="{B534D473-8F6B-4E95-9C5B-F94315811A04}" srcOrd="0" destOrd="0" presId="urn:microsoft.com/office/officeart/2005/8/layout/hierarchy3"/>
    <dgm:cxn modelId="{36A7E8BF-832B-495F-8882-2591E9CEFBD8}" type="presParOf" srcId="{A9DF3429-8746-4D15-ACDD-77604A3261B9}" destId="{8C8D37ED-4C89-47F3-8B1A-ECFE0586E789}" srcOrd="1" destOrd="0" presId="urn:microsoft.com/office/officeart/2005/8/layout/hierarchy3"/>
    <dgm:cxn modelId="{E3A1DB44-EA7E-470D-BAB2-1DEF57C11542}" type="presParOf" srcId="{24EDCE66-4856-4EDA-AD4A-7D047822D67B}" destId="{E0483D8F-79FD-4ECC-A963-E26F7D8A8A98}" srcOrd="1" destOrd="0" presId="urn:microsoft.com/office/officeart/2005/8/layout/hierarchy3"/>
    <dgm:cxn modelId="{28DE9CF3-E211-4E3F-9361-BF15085ACEE4}" type="presParOf" srcId="{C7F46DD4-0FC9-4062-AB34-E385CF939D0A}" destId="{4AF7E26C-FB7D-4598-9FB1-70A7E68C285E}" srcOrd="1" destOrd="0" presId="urn:microsoft.com/office/officeart/2005/8/layout/hierarchy3"/>
    <dgm:cxn modelId="{7F25964B-92FD-4043-A0FF-86F9A0AA822B}" type="presParOf" srcId="{4AF7E26C-FB7D-4598-9FB1-70A7E68C285E}" destId="{87658BDC-F93B-45A1-B638-8C34544973DE}" srcOrd="0" destOrd="0" presId="urn:microsoft.com/office/officeart/2005/8/layout/hierarchy3"/>
    <dgm:cxn modelId="{2C5C025C-AEB5-435C-917A-8B99741E1D58}" type="presParOf" srcId="{87658BDC-F93B-45A1-B638-8C34544973DE}" destId="{590CCC42-6B55-4435-8AB1-47010C24D55E}" srcOrd="0" destOrd="0" presId="urn:microsoft.com/office/officeart/2005/8/layout/hierarchy3"/>
    <dgm:cxn modelId="{7A271F67-CCE2-4DAD-AFE3-1358C0787E13}" type="presParOf" srcId="{87658BDC-F93B-45A1-B638-8C34544973DE}" destId="{5AA488AF-2C3A-4D45-83DE-8835886B5697}" srcOrd="1" destOrd="0" presId="urn:microsoft.com/office/officeart/2005/8/layout/hierarchy3"/>
    <dgm:cxn modelId="{7734AE26-FA47-42BA-9006-22CD456D04FE}" type="presParOf" srcId="{4AF7E26C-FB7D-4598-9FB1-70A7E68C285E}" destId="{1BCE12CA-113C-4019-9E14-A5FAFA8F1F1F}" srcOrd="1" destOrd="0" presId="urn:microsoft.com/office/officeart/2005/8/layout/hierarchy3"/>
    <dgm:cxn modelId="{BD7573AD-757B-435C-ADF3-EAC315F6AFB0}" type="presParOf" srcId="{1BCE12CA-113C-4019-9E14-A5FAFA8F1F1F}" destId="{9B97D3D0-CD09-40D3-AC3D-7CA4B92254A3}" srcOrd="0" destOrd="0" presId="urn:microsoft.com/office/officeart/2005/8/layout/hierarchy3"/>
    <dgm:cxn modelId="{11BA8D79-F066-4F9E-B282-DC04F1DD2415}" type="presParOf" srcId="{1BCE12CA-113C-4019-9E14-A5FAFA8F1F1F}" destId="{3D737EA7-5F5C-4036-AD87-68F45FDF5963}" srcOrd="1" destOrd="0" presId="urn:microsoft.com/office/officeart/2005/8/layout/hierarchy3"/>
    <dgm:cxn modelId="{EAAD7E22-7C5B-466C-AF8E-90503C76F0F7}" type="presParOf" srcId="{1BCE12CA-113C-4019-9E14-A5FAFA8F1F1F}" destId="{86DD23A8-B443-4333-B254-B5272629C8A7}" srcOrd="2" destOrd="0" presId="urn:microsoft.com/office/officeart/2005/8/layout/hierarchy3"/>
    <dgm:cxn modelId="{8D63CDB1-CED3-41E8-91DE-42AC80BA27CA}" type="presParOf" srcId="{1BCE12CA-113C-4019-9E14-A5FAFA8F1F1F}" destId="{C2787125-EB7C-4D43-A8BB-DFC19B085A11}" srcOrd="3" destOrd="0" presId="urn:microsoft.com/office/officeart/2005/8/layout/hierarchy3"/>
    <dgm:cxn modelId="{67B92FD4-DE51-4C51-966C-7E69BD114B81}" type="presParOf" srcId="{1BCE12CA-113C-4019-9E14-A5FAFA8F1F1F}" destId="{0171E297-F82D-4284-B35C-2358C39FA99F}" srcOrd="4" destOrd="0" presId="urn:microsoft.com/office/officeart/2005/8/layout/hierarchy3"/>
    <dgm:cxn modelId="{27D4A802-BF6E-4796-A200-A2FAB2585498}" type="presParOf" srcId="{1BCE12CA-113C-4019-9E14-A5FAFA8F1F1F}" destId="{BDC3857D-F395-4F1C-A9D9-4B193D235AA3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Mémorisation de la suite alphabétique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9593908F-3FE7-4E89-A55C-4215716C4944}" type="presOf" srcId="{3C25DAEC-E11A-4AF3-8226-88A2EB94C31D}" destId="{BA46AD13-0FBE-4072-B5F3-3F51C521BA75}" srcOrd="1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B1658CB1-BFFD-4301-88CB-1AFB8EE22974}" type="presOf" srcId="{3C25DAEC-E11A-4AF3-8226-88A2EB94C31D}" destId="{CD5BC5A2-6BB9-464A-A0EB-C35B2DBBAD8B}" srcOrd="0" destOrd="0" presId="urn:microsoft.com/office/officeart/2005/8/layout/hierarchy3"/>
    <dgm:cxn modelId="{1794D9CB-7220-4FAD-801E-665BC1E50B69}" type="presOf" srcId="{C96BC632-43CA-47F9-AE4E-B1A9B15E26AA}" destId="{6DEA0F4C-CB75-4CDD-95D0-B0350E9E6B57}" srcOrd="0" destOrd="0" presId="urn:microsoft.com/office/officeart/2005/8/layout/hierarchy3"/>
    <dgm:cxn modelId="{6D2F3966-E478-47E9-A099-FFCB7D738A0C}" type="presParOf" srcId="{6DEA0F4C-CB75-4CDD-95D0-B0350E9E6B57}" destId="{DEB23531-F44B-498B-A365-F1732558C681}" srcOrd="0" destOrd="0" presId="urn:microsoft.com/office/officeart/2005/8/layout/hierarchy3"/>
    <dgm:cxn modelId="{5ED7E6E5-919C-4DBF-89F8-E0E2550259A9}" type="presParOf" srcId="{DEB23531-F44B-498B-A365-F1732558C681}" destId="{736EAD3E-15F1-49D2-92B9-C001E9188551}" srcOrd="0" destOrd="0" presId="urn:microsoft.com/office/officeart/2005/8/layout/hierarchy3"/>
    <dgm:cxn modelId="{7CD1042C-4CB0-47EE-8BAB-BEE8AC6F65F1}" type="presParOf" srcId="{736EAD3E-15F1-49D2-92B9-C001E9188551}" destId="{CD5BC5A2-6BB9-464A-A0EB-C35B2DBBAD8B}" srcOrd="0" destOrd="0" presId="urn:microsoft.com/office/officeart/2005/8/layout/hierarchy3"/>
    <dgm:cxn modelId="{9A3D71F9-DA22-4586-9F0C-BFCC6C0E58F8}" type="presParOf" srcId="{736EAD3E-15F1-49D2-92B9-C001E9188551}" destId="{BA46AD13-0FBE-4072-B5F3-3F51C521BA75}" srcOrd="1" destOrd="0" presId="urn:microsoft.com/office/officeart/2005/8/layout/hierarchy3"/>
    <dgm:cxn modelId="{66A7BED6-3500-4C8F-AF01-2239E8F18FEE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2694FF57-7439-415C-A4C5-97385BB90100}" type="presOf" srcId="{DD2C981E-49A1-4491-9BF8-A945FA2B1DDE}" destId="{E72800B2-2D70-436C-BF6F-2CF557DE5527}" srcOrd="0" destOrd="0" presId="urn:microsoft.com/office/officeart/2005/8/layout/hProcess9"/>
    <dgm:cxn modelId="{E1CC1493-03D6-4478-B5FF-FCFB6D5EA825}" type="presOf" srcId="{9AD10943-2891-487D-887B-DCD7DF16C3C2}" destId="{748DECDC-3F92-4248-8E3C-8FAC5C80207F}" srcOrd="0" destOrd="0" presId="urn:microsoft.com/office/officeart/2005/8/layout/hProcess9"/>
    <dgm:cxn modelId="{77068D5D-007D-4D57-A2B6-E71BF57D3BC8}" type="presParOf" srcId="{748DECDC-3F92-4248-8E3C-8FAC5C80207F}" destId="{4BB40658-793B-4CA1-9AEE-5B47C21E18AE}" srcOrd="0" destOrd="0" presId="urn:microsoft.com/office/officeart/2005/8/layout/hProcess9"/>
    <dgm:cxn modelId="{E2A3B006-E45C-45BE-9DCA-A5D8AE05326A}" type="presParOf" srcId="{748DECDC-3F92-4248-8E3C-8FAC5C80207F}" destId="{41D936EF-13E4-49BE-9538-8231A52C8DFB}" srcOrd="1" destOrd="0" presId="urn:microsoft.com/office/officeart/2005/8/layout/hProcess9"/>
    <dgm:cxn modelId="{FECA287F-B451-4B31-9930-D398C34E5302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fr-FR" dirty="0" smtClean="0"/>
            <a:t>Retour au domaine </a:t>
          </a:r>
          <a:r>
            <a:rPr lang="fr-FR" smtClean="0"/>
            <a:t>Principe alphabétique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62EFFA2B-F185-4CC0-8617-3739AA6BC381}" type="presOf" srcId="{581903B6-8EEB-4527-8CB1-1D526A69E06E}" destId="{04133693-EEE3-4B4D-B84D-61F78CF793BE}" srcOrd="0" destOrd="0" presId="urn:microsoft.com/office/officeart/2005/8/layout/hProcess9"/>
    <dgm:cxn modelId="{FDB70DCF-2D68-4FF7-9152-9161B1C18071}" type="presOf" srcId="{74621583-C114-4FF8-ABA4-A6E52574C0DB}" destId="{56D74395-F79A-408C-A69E-A63A10E53AB1}" srcOrd="0" destOrd="0" presId="urn:microsoft.com/office/officeart/2005/8/layout/hProcess9"/>
    <dgm:cxn modelId="{8DEE783D-892A-45A6-BB7C-6D4F7B57881B}" type="presParOf" srcId="{04133693-EEE3-4B4D-B84D-61F78CF793BE}" destId="{02B3ADD0-27C9-4C24-B9CB-ED6020E025D8}" srcOrd="0" destOrd="0" presId="urn:microsoft.com/office/officeart/2005/8/layout/hProcess9"/>
    <dgm:cxn modelId="{D4561323-29D9-4955-9F16-02CBD44945F9}" type="presParOf" srcId="{04133693-EEE3-4B4D-B84D-61F78CF793BE}" destId="{A05653AE-A047-4467-9912-DCC11F0C5E65}" srcOrd="1" destOrd="0" presId="urn:microsoft.com/office/officeart/2005/8/layout/hProcess9"/>
    <dgm:cxn modelId="{81B3FFA7-BCD4-4DB2-977F-13E98F1A116C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 Domino des lettres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82CB944E-C452-44A0-A38C-675174498503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Le </a:t>
          </a:r>
          <a:r>
            <a:rPr lang="fr-FR" dirty="0" smtClean="0"/>
            <a:t>loto </a:t>
          </a:r>
          <a:r>
            <a:rPr lang="fr-FR" dirty="0" smtClean="0"/>
            <a:t>des lettres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6103D705-436A-439F-9238-3F935D5FC9D7}" type="parTrans" cxnId="{9E5C2EB3-A395-4F39-BB8B-F84ACA9548D8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25504DB1-1142-47E9-B512-5F38399EEE0F}" type="sibTrans" cxnId="{9E5C2EB3-A395-4F39-BB8B-F84ACA9548D8}">
      <dgm:prSet/>
      <dgm:spPr/>
      <dgm:t>
        <a:bodyPr/>
        <a:lstStyle/>
        <a:p>
          <a:endParaRPr lang="fr-FR"/>
        </a:p>
      </dgm:t>
    </dgm:pt>
    <dgm:pt modelId="{EE8A0503-AAD3-48DB-AE8A-D326A1FECB20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L’imprimeur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61D04B38-1C9F-4705-B2A6-12E46E04BA7D}" type="parTrans" cxnId="{5A84EEA3-94CB-4FFA-BD50-A1080CE26551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92CD5D2E-9C4E-41C4-A69B-31E96E8CAC1C}" type="sibTrans" cxnId="{5A84EEA3-94CB-4FFA-BD50-A1080CE26551}">
      <dgm:prSet/>
      <dgm:spPr/>
      <dgm:t>
        <a:bodyPr/>
        <a:lstStyle/>
        <a:p>
          <a:endParaRPr lang="fr-FR"/>
        </a:p>
      </dgm:t>
    </dgm:pt>
    <dgm:pt modelId="{03AFF518-7164-4C54-ABCB-E927EAF0D9C3}">
      <dgm:prSet phldrT="[Texte]"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La course aux lettres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8927B92D-48A1-4576-B352-7D7D1BD562AE}" type="parTrans" cxnId="{9EF4309C-9320-4AAB-8EEB-C834F81F8FE9}">
      <dgm:prSet/>
      <dgm:spPr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E71A8197-AD0B-4DAE-B906-ADEB67E0314E}" type="sibTrans" cxnId="{9EF4309C-9320-4AAB-8EEB-C834F81F8FE9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4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73B0CE-B64D-417F-AF1E-3AE6D1B0B8F6}" type="pres">
      <dgm:prSet presAssocID="{6103D705-436A-439F-9238-3F935D5FC9D7}" presName="Name13" presStyleLbl="parChTrans1D2" presStyleIdx="1" presStyleCnt="4"/>
      <dgm:spPr/>
      <dgm:t>
        <a:bodyPr/>
        <a:lstStyle/>
        <a:p>
          <a:endParaRPr lang="fr-FR"/>
        </a:p>
      </dgm:t>
    </dgm:pt>
    <dgm:pt modelId="{F1BBF618-3F4B-492F-8FE2-462844A51E72}" type="pres">
      <dgm:prSet presAssocID="{82CB944E-C452-44A0-A38C-67517449850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33C827D-9BA1-42D5-8351-368B8D968CA2}" type="pres">
      <dgm:prSet presAssocID="{61D04B38-1C9F-4705-B2A6-12E46E04BA7D}" presName="Name13" presStyleLbl="parChTrans1D2" presStyleIdx="2" presStyleCnt="4"/>
      <dgm:spPr/>
      <dgm:t>
        <a:bodyPr/>
        <a:lstStyle/>
        <a:p>
          <a:endParaRPr lang="fr-FR"/>
        </a:p>
      </dgm:t>
    </dgm:pt>
    <dgm:pt modelId="{C141A5DA-4C38-493A-BFF6-BCC14E1B76FA}" type="pres">
      <dgm:prSet presAssocID="{EE8A0503-AAD3-48DB-AE8A-D326A1FECB20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E3F84C-A29B-4DE2-A3F8-6745193961DB}" type="pres">
      <dgm:prSet presAssocID="{8927B92D-48A1-4576-B352-7D7D1BD562AE}" presName="Name13" presStyleLbl="parChTrans1D2" presStyleIdx="3" presStyleCnt="4"/>
      <dgm:spPr/>
      <dgm:t>
        <a:bodyPr/>
        <a:lstStyle/>
        <a:p>
          <a:endParaRPr lang="fr-FR"/>
        </a:p>
      </dgm:t>
    </dgm:pt>
    <dgm:pt modelId="{DBD9FC6A-3EBE-4103-8B0F-C6D3DA651B32}" type="pres">
      <dgm:prSet presAssocID="{03AFF518-7164-4C54-ABCB-E927EAF0D9C3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0FAC617B-120C-4893-99F5-DE0D12261660}" type="presOf" srcId="{03AFF518-7164-4C54-ABCB-E927EAF0D9C3}" destId="{DBD9FC6A-3EBE-4103-8B0F-C6D3DA651B32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6B7EDE50-212E-455F-9B79-55094C397ECD}" type="presOf" srcId="{DA5320B4-67F3-48E3-B5E6-4DF5EAD6A1A7}" destId="{9B97D3D0-CD09-40D3-AC3D-7CA4B92254A3}" srcOrd="0" destOrd="0" presId="urn:microsoft.com/office/officeart/2005/8/layout/hierarchy3"/>
    <dgm:cxn modelId="{1877D25E-EF6A-4E63-B93B-B57A266CA878}" type="presOf" srcId="{6103D705-436A-439F-9238-3F935D5FC9D7}" destId="{E473B0CE-B64D-417F-AF1E-3AE6D1B0B8F6}" srcOrd="0" destOrd="0" presId="urn:microsoft.com/office/officeart/2005/8/layout/hierarchy3"/>
    <dgm:cxn modelId="{F80CE33C-FF09-4309-AD63-18C132DBC903}" type="presOf" srcId="{8927B92D-48A1-4576-B352-7D7D1BD562AE}" destId="{55E3F84C-A29B-4DE2-A3F8-6745193961DB}" srcOrd="0" destOrd="0" presId="urn:microsoft.com/office/officeart/2005/8/layout/hierarchy3"/>
    <dgm:cxn modelId="{4EBAB760-B448-470F-AB83-27ED007E471A}" type="presOf" srcId="{FF216ECD-B2A1-4FD5-9BC9-A87B80901121}" destId="{3D737EA7-5F5C-4036-AD87-68F45FDF5963}" srcOrd="0" destOrd="0" presId="urn:microsoft.com/office/officeart/2005/8/layout/hierarchy3"/>
    <dgm:cxn modelId="{C8191933-A436-47BC-936E-76746A4160FE}" type="presOf" srcId="{CBEF26E6-F8CF-47DF-BC61-C2D6252C3504}" destId="{8C8D37ED-4C89-47F3-8B1A-ECFE0586E789}" srcOrd="1" destOrd="0" presId="urn:microsoft.com/office/officeart/2005/8/layout/hierarchy3"/>
    <dgm:cxn modelId="{BE09FF37-A3AF-439D-9E3A-0F76B83E5B96}" type="presOf" srcId="{B0835160-ECAD-4F7E-9A0E-AB6F88F75917}" destId="{C7F46DD4-0FC9-4062-AB34-E385CF939D0A}" srcOrd="0" destOrd="0" presId="urn:microsoft.com/office/officeart/2005/8/layout/hierarchy3"/>
    <dgm:cxn modelId="{EDC4E8A1-D649-468F-9E68-538B0EF53BF9}" type="presOf" srcId="{EE8A0503-AAD3-48DB-AE8A-D326A1FECB20}" destId="{C141A5DA-4C38-493A-BFF6-BCC14E1B76FA}" srcOrd="0" destOrd="0" presId="urn:microsoft.com/office/officeart/2005/8/layout/hierarchy3"/>
    <dgm:cxn modelId="{9EF4309C-9320-4AAB-8EEB-C834F81F8FE9}" srcId="{67589A52-3F20-40EE-9771-8265E1C188D3}" destId="{03AFF518-7164-4C54-ABCB-E927EAF0D9C3}" srcOrd="3" destOrd="0" parTransId="{8927B92D-48A1-4576-B352-7D7D1BD562AE}" sibTransId="{E71A8197-AD0B-4DAE-B906-ADEB67E0314E}"/>
    <dgm:cxn modelId="{5A84EEA3-94CB-4FFA-BD50-A1080CE26551}" srcId="{67589A52-3F20-40EE-9771-8265E1C188D3}" destId="{EE8A0503-AAD3-48DB-AE8A-D326A1FECB20}" srcOrd="2" destOrd="0" parTransId="{61D04B38-1C9F-4705-B2A6-12E46E04BA7D}" sibTransId="{92CD5D2E-9C4E-41C4-A69B-31E96E8CAC1C}"/>
    <dgm:cxn modelId="{0E97C17E-55C5-4FE1-9CFA-A723A028BFB3}" type="presOf" srcId="{67589A52-3F20-40EE-9771-8265E1C188D3}" destId="{590CCC42-6B55-4435-8AB1-47010C24D55E}" srcOrd="0" destOrd="0" presId="urn:microsoft.com/office/officeart/2005/8/layout/hierarchy3"/>
    <dgm:cxn modelId="{2DE8D962-D6C8-4DCC-91EF-4382CD91E3E4}" type="presOf" srcId="{61D04B38-1C9F-4705-B2A6-12E46E04BA7D}" destId="{333C827D-9BA1-42D5-8351-368B8D968CA2}" srcOrd="0" destOrd="0" presId="urn:microsoft.com/office/officeart/2005/8/layout/hierarchy3"/>
    <dgm:cxn modelId="{A8922AAA-C0A8-410C-B474-0A23DF1A2002}" type="presOf" srcId="{67589A52-3F20-40EE-9771-8265E1C188D3}" destId="{5AA488AF-2C3A-4D45-83DE-8835886B5697}" srcOrd="1" destOrd="0" presId="urn:microsoft.com/office/officeart/2005/8/layout/hierarchy3"/>
    <dgm:cxn modelId="{0DB9C9FF-6609-4688-BC4E-5FD443EEC53B}" type="presOf" srcId="{CBEF26E6-F8CF-47DF-BC61-C2D6252C3504}" destId="{B534D473-8F6B-4E95-9C5B-F94315811A04}" srcOrd="0" destOrd="0" presId="urn:microsoft.com/office/officeart/2005/8/layout/hierarchy3"/>
    <dgm:cxn modelId="{9E5C2EB3-A395-4F39-BB8B-F84ACA9548D8}" srcId="{67589A52-3F20-40EE-9771-8265E1C188D3}" destId="{82CB944E-C452-44A0-A38C-675174498503}" srcOrd="1" destOrd="0" parTransId="{6103D705-436A-439F-9238-3F935D5FC9D7}" sibTransId="{25504DB1-1142-47E9-B512-5F38399EEE0F}"/>
    <dgm:cxn modelId="{6E94EA3B-F381-49B9-9704-10B4EECE9530}" type="presOf" srcId="{82CB944E-C452-44A0-A38C-675174498503}" destId="{F1BBF618-3F4B-492F-8FE2-462844A51E72}" srcOrd="0" destOrd="0" presId="urn:microsoft.com/office/officeart/2005/8/layout/hierarchy3"/>
    <dgm:cxn modelId="{739104FB-6606-41AA-A0EC-B33B97950219}" type="presParOf" srcId="{C7F46DD4-0FC9-4062-AB34-E385CF939D0A}" destId="{24EDCE66-4856-4EDA-AD4A-7D047822D67B}" srcOrd="0" destOrd="0" presId="urn:microsoft.com/office/officeart/2005/8/layout/hierarchy3"/>
    <dgm:cxn modelId="{9C07FBF1-0D64-42EE-8418-4D7075992839}" type="presParOf" srcId="{24EDCE66-4856-4EDA-AD4A-7D047822D67B}" destId="{A9DF3429-8746-4D15-ACDD-77604A3261B9}" srcOrd="0" destOrd="0" presId="urn:microsoft.com/office/officeart/2005/8/layout/hierarchy3"/>
    <dgm:cxn modelId="{21BD7F19-872A-4CC2-B24E-32C6CC6B9FD7}" type="presParOf" srcId="{A9DF3429-8746-4D15-ACDD-77604A3261B9}" destId="{B534D473-8F6B-4E95-9C5B-F94315811A04}" srcOrd="0" destOrd="0" presId="urn:microsoft.com/office/officeart/2005/8/layout/hierarchy3"/>
    <dgm:cxn modelId="{F9CA8955-453F-47C9-A829-B6CBC7DB6D84}" type="presParOf" srcId="{A9DF3429-8746-4D15-ACDD-77604A3261B9}" destId="{8C8D37ED-4C89-47F3-8B1A-ECFE0586E789}" srcOrd="1" destOrd="0" presId="urn:microsoft.com/office/officeart/2005/8/layout/hierarchy3"/>
    <dgm:cxn modelId="{41BF5168-9E1D-49B5-96E5-C255F12900EF}" type="presParOf" srcId="{24EDCE66-4856-4EDA-AD4A-7D047822D67B}" destId="{E0483D8F-79FD-4ECC-A963-E26F7D8A8A98}" srcOrd="1" destOrd="0" presId="urn:microsoft.com/office/officeart/2005/8/layout/hierarchy3"/>
    <dgm:cxn modelId="{D8B2D192-E151-4C72-8AD4-F326418C0A60}" type="presParOf" srcId="{C7F46DD4-0FC9-4062-AB34-E385CF939D0A}" destId="{4AF7E26C-FB7D-4598-9FB1-70A7E68C285E}" srcOrd="1" destOrd="0" presId="urn:microsoft.com/office/officeart/2005/8/layout/hierarchy3"/>
    <dgm:cxn modelId="{E75FEC01-8AF5-4022-9776-13DF382A0723}" type="presParOf" srcId="{4AF7E26C-FB7D-4598-9FB1-70A7E68C285E}" destId="{87658BDC-F93B-45A1-B638-8C34544973DE}" srcOrd="0" destOrd="0" presId="urn:microsoft.com/office/officeart/2005/8/layout/hierarchy3"/>
    <dgm:cxn modelId="{7B6639EA-BB3E-4ED7-B45D-D889CF44455F}" type="presParOf" srcId="{87658BDC-F93B-45A1-B638-8C34544973DE}" destId="{590CCC42-6B55-4435-8AB1-47010C24D55E}" srcOrd="0" destOrd="0" presId="urn:microsoft.com/office/officeart/2005/8/layout/hierarchy3"/>
    <dgm:cxn modelId="{ED5921EB-E411-4ECF-9771-1EC431D5216D}" type="presParOf" srcId="{87658BDC-F93B-45A1-B638-8C34544973DE}" destId="{5AA488AF-2C3A-4D45-83DE-8835886B5697}" srcOrd="1" destOrd="0" presId="urn:microsoft.com/office/officeart/2005/8/layout/hierarchy3"/>
    <dgm:cxn modelId="{D9376727-8C53-4CC8-8F17-BDA4E0030561}" type="presParOf" srcId="{4AF7E26C-FB7D-4598-9FB1-70A7E68C285E}" destId="{1BCE12CA-113C-4019-9E14-A5FAFA8F1F1F}" srcOrd="1" destOrd="0" presId="urn:microsoft.com/office/officeart/2005/8/layout/hierarchy3"/>
    <dgm:cxn modelId="{BA582C07-06F5-418C-928D-5F6C2CD666F2}" type="presParOf" srcId="{1BCE12CA-113C-4019-9E14-A5FAFA8F1F1F}" destId="{9B97D3D0-CD09-40D3-AC3D-7CA4B92254A3}" srcOrd="0" destOrd="0" presId="urn:microsoft.com/office/officeart/2005/8/layout/hierarchy3"/>
    <dgm:cxn modelId="{CD73DC61-4AE2-412E-80D0-8981CDFE95AC}" type="presParOf" srcId="{1BCE12CA-113C-4019-9E14-A5FAFA8F1F1F}" destId="{3D737EA7-5F5C-4036-AD87-68F45FDF5963}" srcOrd="1" destOrd="0" presId="urn:microsoft.com/office/officeart/2005/8/layout/hierarchy3"/>
    <dgm:cxn modelId="{E2780801-4262-4676-A378-583B4B1437C5}" type="presParOf" srcId="{1BCE12CA-113C-4019-9E14-A5FAFA8F1F1F}" destId="{E473B0CE-B64D-417F-AF1E-3AE6D1B0B8F6}" srcOrd="2" destOrd="0" presId="urn:microsoft.com/office/officeart/2005/8/layout/hierarchy3"/>
    <dgm:cxn modelId="{695A52A6-DDF9-4612-A704-764C61503358}" type="presParOf" srcId="{1BCE12CA-113C-4019-9E14-A5FAFA8F1F1F}" destId="{F1BBF618-3F4B-492F-8FE2-462844A51E72}" srcOrd="3" destOrd="0" presId="urn:microsoft.com/office/officeart/2005/8/layout/hierarchy3"/>
    <dgm:cxn modelId="{D699017C-ACEB-4132-9AB4-74F48C28F425}" type="presParOf" srcId="{1BCE12CA-113C-4019-9E14-A5FAFA8F1F1F}" destId="{333C827D-9BA1-42D5-8351-368B8D968CA2}" srcOrd="4" destOrd="0" presId="urn:microsoft.com/office/officeart/2005/8/layout/hierarchy3"/>
    <dgm:cxn modelId="{2FA2FE3C-88E1-4DAB-A3A6-5F87C262F3C8}" type="presParOf" srcId="{1BCE12CA-113C-4019-9E14-A5FAFA8F1F1F}" destId="{C141A5DA-4C38-493A-BFF6-BCC14E1B76FA}" srcOrd="5" destOrd="0" presId="urn:microsoft.com/office/officeart/2005/8/layout/hierarchy3"/>
    <dgm:cxn modelId="{98037F9C-2D8E-42CD-AF7F-D920359D8302}" type="presParOf" srcId="{1BCE12CA-113C-4019-9E14-A5FAFA8F1F1F}" destId="{55E3F84C-A29B-4DE2-A3F8-6745193961DB}" srcOrd="6" destOrd="0" presId="urn:microsoft.com/office/officeart/2005/8/layout/hierarchy3"/>
    <dgm:cxn modelId="{3E5A3BAB-0197-470D-83C6-13458EABC53A}" type="presParOf" srcId="{1BCE12CA-113C-4019-9E14-A5FAFA8F1F1F}" destId="{DBD9FC6A-3EBE-4103-8B0F-C6D3DA651B32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Association des graphies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00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229E3DBF-C2A3-43DB-9CC2-ABAD29C4426B}" type="presOf" srcId="{3C25DAEC-E11A-4AF3-8226-88A2EB94C31D}" destId="{CD5BC5A2-6BB9-464A-A0EB-C35B2DBBAD8B}" srcOrd="0" destOrd="0" presId="urn:microsoft.com/office/officeart/2005/8/layout/hierarchy3"/>
    <dgm:cxn modelId="{E04A2141-8703-42EA-94BE-B21BDFC88524}" type="presOf" srcId="{C96BC632-43CA-47F9-AE4E-B1A9B15E26AA}" destId="{6DEA0F4C-CB75-4CDD-95D0-B0350E9E6B57}" srcOrd="0" destOrd="0" presId="urn:microsoft.com/office/officeart/2005/8/layout/hierarchy3"/>
    <dgm:cxn modelId="{F4C9402E-A204-4834-8A95-079B158DB11E}" type="presOf" srcId="{3C25DAEC-E11A-4AF3-8226-88A2EB94C31D}" destId="{BA46AD13-0FBE-4072-B5F3-3F51C521BA75}" srcOrd="1" destOrd="0" presId="urn:microsoft.com/office/officeart/2005/8/layout/hierarchy3"/>
    <dgm:cxn modelId="{DEFD9CC8-8DAB-4FB5-8484-92AB1B3CC3B6}" type="presParOf" srcId="{6DEA0F4C-CB75-4CDD-95D0-B0350E9E6B57}" destId="{DEB23531-F44B-498B-A365-F1732558C681}" srcOrd="0" destOrd="0" presId="urn:microsoft.com/office/officeart/2005/8/layout/hierarchy3"/>
    <dgm:cxn modelId="{1E49F5CF-CE07-48F7-9C7A-5AB20D7DC949}" type="presParOf" srcId="{DEB23531-F44B-498B-A365-F1732558C681}" destId="{736EAD3E-15F1-49D2-92B9-C001E9188551}" srcOrd="0" destOrd="0" presId="urn:microsoft.com/office/officeart/2005/8/layout/hierarchy3"/>
    <dgm:cxn modelId="{DCC20F97-7504-4CC2-8EC2-0903C54C1542}" type="presParOf" srcId="{736EAD3E-15F1-49D2-92B9-C001E9188551}" destId="{CD5BC5A2-6BB9-464A-A0EB-C35B2DBBAD8B}" srcOrd="0" destOrd="0" presId="urn:microsoft.com/office/officeart/2005/8/layout/hierarchy3"/>
    <dgm:cxn modelId="{8BA6232C-5DFE-49F0-BDCF-04103DED55D4}" type="presParOf" srcId="{736EAD3E-15F1-49D2-92B9-C001E9188551}" destId="{BA46AD13-0FBE-4072-B5F3-3F51C521BA75}" srcOrd="1" destOrd="0" presId="urn:microsoft.com/office/officeart/2005/8/layout/hierarchy3"/>
    <dgm:cxn modelId="{9DCEE5DA-4E35-4C4E-81F6-538494CBD68F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75762CC-70D5-4B20-9DF5-2724D87C7A19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3181795E-6718-4C88-B65B-464B6A080C18}" type="presOf" srcId="{9AD10943-2891-487D-887B-DCD7DF16C3C2}" destId="{748DECDC-3F92-4248-8E3C-8FAC5C80207F}" srcOrd="0" destOrd="0" presId="urn:microsoft.com/office/officeart/2005/8/layout/hProcess9"/>
    <dgm:cxn modelId="{FCDDB943-7913-4A74-B19D-14DDB558E558}" type="presParOf" srcId="{748DECDC-3F92-4248-8E3C-8FAC5C80207F}" destId="{4BB40658-793B-4CA1-9AEE-5B47C21E18AE}" srcOrd="0" destOrd="0" presId="urn:microsoft.com/office/officeart/2005/8/layout/hProcess9"/>
    <dgm:cxn modelId="{F2306690-C10B-45B3-8452-2BAD57047D1A}" type="presParOf" srcId="{748DECDC-3F92-4248-8E3C-8FAC5C80207F}" destId="{41D936EF-13E4-49BE-9538-8231A52C8DFB}" srcOrd="1" destOrd="0" presId="urn:microsoft.com/office/officeart/2005/8/layout/hProcess9"/>
    <dgm:cxn modelId="{D2C0A51D-746E-4A71-B6CB-6E4C344074BA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/>
          <a:r>
            <a:rPr lang="fr-FR" dirty="0" smtClean="0"/>
            <a:t>Retour au domaine </a:t>
          </a:r>
          <a:r>
            <a:rPr lang="fr-FR" smtClean="0"/>
            <a:t>Principe alphabétique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AA57950E-B771-48F8-B23B-F0D1AA1E4E0F}" type="presOf" srcId="{74621583-C114-4FF8-ABA4-A6E52574C0DB}" destId="{56D74395-F79A-408C-A69E-A63A10E53AB1}" srcOrd="0" destOrd="0" presId="urn:microsoft.com/office/officeart/2005/8/layout/hProcess9"/>
    <dgm:cxn modelId="{264861FF-6C6B-44C2-9A6B-670EDA806F8B}" type="presOf" srcId="{581903B6-8EEB-4527-8CB1-1D526A69E06E}" destId="{04133693-EEE3-4B4D-B84D-61F78CF793BE}" srcOrd="0" destOrd="0" presId="urn:microsoft.com/office/officeart/2005/8/layout/hProcess9"/>
    <dgm:cxn modelId="{9B683AB5-AAD9-4BC1-A52A-6F1E49046BFB}" type="presParOf" srcId="{04133693-EEE3-4B4D-B84D-61F78CF793BE}" destId="{02B3ADD0-27C9-4C24-B9CB-ED6020E025D8}" srcOrd="0" destOrd="0" presId="urn:microsoft.com/office/officeart/2005/8/layout/hProcess9"/>
    <dgm:cxn modelId="{B8E779B7-7F91-4A48-9513-79737CB946C5}" type="presParOf" srcId="{04133693-EEE3-4B4D-B84D-61F78CF793BE}" destId="{A05653AE-A047-4467-9912-DCC11F0C5E65}" srcOrd="1" destOrd="0" presId="urn:microsoft.com/office/officeart/2005/8/layout/hProcess9"/>
    <dgm:cxn modelId="{297E089F-48E5-4952-85C4-375F50BC5E64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 Les tracés de base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E5F0C5B4-2622-460E-BA84-5B63FB8C25E3}">
      <dgm:prSet phldrT="[Texte]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Avec le dictionnaire graphique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FBE4DD2A-2DD3-42CB-8C2E-6BFA54BB4104}" type="parTrans" cxnId="{B8228A63-A86D-4EA1-BBB3-027D9F147205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E5A877E2-833D-42BF-85BC-CEDC7423E138}" type="sibTrans" cxnId="{B8228A63-A86D-4EA1-BBB3-027D9F147205}">
      <dgm:prSet/>
      <dgm:spPr/>
      <dgm:t>
        <a:bodyPr/>
        <a:lstStyle/>
        <a:p>
          <a:endParaRPr lang="fr-FR"/>
        </a:p>
      </dgm:t>
    </dgm:pt>
    <dgm:pt modelId="{4D519B00-DB68-433F-8726-851AE63D1796}">
      <dgm:prSet phldrT="[Texte]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Les formes géométriques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D8033096-98B6-44DD-989C-A5B3E39F9448}" type="sibTrans" cxnId="{85F23B7C-688C-474B-A1B1-1A10EF9633D4}">
      <dgm:prSet/>
      <dgm:spPr/>
      <dgm:t>
        <a:bodyPr/>
        <a:lstStyle/>
        <a:p>
          <a:endParaRPr lang="fr-FR"/>
        </a:p>
      </dgm:t>
    </dgm:pt>
    <dgm:pt modelId="{9E79FAEE-3C27-45C6-A46E-6D7948AE6C91}" type="parTrans" cxnId="{85F23B7C-688C-474B-A1B1-1A10EF9633D4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3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D995BA-8717-426E-A56F-F148A3248394}" type="pres">
      <dgm:prSet presAssocID="{FBE4DD2A-2DD3-42CB-8C2E-6BFA54BB4104}" presName="Name13" presStyleLbl="parChTrans1D2" presStyleIdx="1" presStyleCnt="3"/>
      <dgm:spPr/>
      <dgm:t>
        <a:bodyPr/>
        <a:lstStyle/>
        <a:p>
          <a:endParaRPr lang="fr-FR"/>
        </a:p>
      </dgm:t>
    </dgm:pt>
    <dgm:pt modelId="{22967B89-A37D-4BC0-BED2-986864C2463A}" type="pres">
      <dgm:prSet presAssocID="{E5F0C5B4-2622-460E-BA84-5B63FB8C25E3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B1B315-3C42-490F-9392-2E01996EA461}" type="pres">
      <dgm:prSet presAssocID="{9E79FAEE-3C27-45C6-A46E-6D7948AE6C91}" presName="Name13" presStyleLbl="parChTrans1D2" presStyleIdx="2" presStyleCnt="3"/>
      <dgm:spPr/>
      <dgm:t>
        <a:bodyPr/>
        <a:lstStyle/>
        <a:p>
          <a:endParaRPr lang="fr-FR"/>
        </a:p>
      </dgm:t>
    </dgm:pt>
    <dgm:pt modelId="{5F174A7C-A4BD-41E7-8EA6-F10EE5D52592}" type="pres">
      <dgm:prSet presAssocID="{4D519B00-DB68-433F-8726-851AE63D1796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B3018C4-5441-4AB6-9A7F-0153C67817A3}" type="presOf" srcId="{B0835160-ECAD-4F7E-9A0E-AB6F88F75917}" destId="{C7F46DD4-0FC9-4062-AB34-E385CF939D0A}" srcOrd="0" destOrd="0" presId="urn:microsoft.com/office/officeart/2005/8/layout/hierarchy3"/>
    <dgm:cxn modelId="{43D22B67-A473-4D46-AFDA-47F864C5985F}" type="presOf" srcId="{CBEF26E6-F8CF-47DF-BC61-C2D6252C3504}" destId="{B534D473-8F6B-4E95-9C5B-F94315811A04}" srcOrd="0" destOrd="0" presId="urn:microsoft.com/office/officeart/2005/8/layout/hierarchy3"/>
    <dgm:cxn modelId="{42109AA2-5536-46FB-B060-99A359D0E08D}" type="presOf" srcId="{9E79FAEE-3C27-45C6-A46E-6D7948AE6C91}" destId="{2FB1B315-3C42-490F-9392-2E01996EA461}" srcOrd="0" destOrd="0" presId="urn:microsoft.com/office/officeart/2005/8/layout/hierarchy3"/>
    <dgm:cxn modelId="{E3586964-D343-419E-A29C-C05751822B34}" type="presOf" srcId="{E5F0C5B4-2622-460E-BA84-5B63FB8C25E3}" destId="{22967B89-A37D-4BC0-BED2-986864C2463A}" srcOrd="0" destOrd="0" presId="urn:microsoft.com/office/officeart/2005/8/layout/hierarchy3"/>
    <dgm:cxn modelId="{920D1459-FA7D-403B-B697-CAF228DB6D0C}" type="presOf" srcId="{CBEF26E6-F8CF-47DF-BC61-C2D6252C3504}" destId="{8C8D37ED-4C89-47F3-8B1A-ECFE0586E789}" srcOrd="1" destOrd="0" presId="urn:microsoft.com/office/officeart/2005/8/layout/hierarchy3"/>
    <dgm:cxn modelId="{A251438A-6095-48AD-BAF1-FE3A10C5A8DD}" type="presOf" srcId="{67589A52-3F20-40EE-9771-8265E1C188D3}" destId="{5AA488AF-2C3A-4D45-83DE-8835886B5697}" srcOrd="1" destOrd="0" presId="urn:microsoft.com/office/officeart/2005/8/layout/hierarchy3"/>
    <dgm:cxn modelId="{85F23B7C-688C-474B-A1B1-1A10EF9633D4}" srcId="{67589A52-3F20-40EE-9771-8265E1C188D3}" destId="{4D519B00-DB68-433F-8726-851AE63D1796}" srcOrd="2" destOrd="0" parTransId="{9E79FAEE-3C27-45C6-A46E-6D7948AE6C91}" sibTransId="{D8033096-98B6-44DD-989C-A5B3E39F9448}"/>
    <dgm:cxn modelId="{6CA9988B-A6A9-46FF-B041-CC712AD4E840}" type="presOf" srcId="{DA5320B4-67F3-48E3-B5E6-4DF5EAD6A1A7}" destId="{9B97D3D0-CD09-40D3-AC3D-7CA4B92254A3}" srcOrd="0" destOrd="0" presId="urn:microsoft.com/office/officeart/2005/8/layout/hierarchy3"/>
    <dgm:cxn modelId="{749C63DC-EA74-4037-8A57-D6257ED2A9FC}" type="presOf" srcId="{FF216ECD-B2A1-4FD5-9BC9-A87B80901121}" destId="{3D737EA7-5F5C-4036-AD87-68F45FDF5963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3A083843-02FF-401A-BCC0-3C7884252BC2}" type="presOf" srcId="{FBE4DD2A-2DD3-42CB-8C2E-6BFA54BB4104}" destId="{8DD995BA-8717-426E-A56F-F148A3248394}" srcOrd="0" destOrd="0" presId="urn:microsoft.com/office/officeart/2005/8/layout/hierarchy3"/>
    <dgm:cxn modelId="{B8228A63-A86D-4EA1-BBB3-027D9F147205}" srcId="{67589A52-3F20-40EE-9771-8265E1C188D3}" destId="{E5F0C5B4-2622-460E-BA84-5B63FB8C25E3}" srcOrd="1" destOrd="0" parTransId="{FBE4DD2A-2DD3-42CB-8C2E-6BFA54BB4104}" sibTransId="{E5A877E2-833D-42BF-85BC-CEDC7423E138}"/>
    <dgm:cxn modelId="{BD3A42CF-C253-481A-B540-B14552247EEF}" type="presOf" srcId="{4D519B00-DB68-433F-8726-851AE63D1796}" destId="{5F174A7C-A4BD-41E7-8EA6-F10EE5D52592}" srcOrd="0" destOrd="0" presId="urn:microsoft.com/office/officeart/2005/8/layout/hierarchy3"/>
    <dgm:cxn modelId="{311A76A4-D4AF-4255-9561-6B034AB3D2D8}" type="presOf" srcId="{67589A52-3F20-40EE-9771-8265E1C188D3}" destId="{590CCC42-6B55-4435-8AB1-47010C24D55E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B5EA393F-5F96-4ED9-93D5-880DF44A247F}" type="presParOf" srcId="{C7F46DD4-0FC9-4062-AB34-E385CF939D0A}" destId="{24EDCE66-4856-4EDA-AD4A-7D047822D67B}" srcOrd="0" destOrd="0" presId="urn:microsoft.com/office/officeart/2005/8/layout/hierarchy3"/>
    <dgm:cxn modelId="{22F8C9CE-B38E-46FC-943E-2D81C4829794}" type="presParOf" srcId="{24EDCE66-4856-4EDA-AD4A-7D047822D67B}" destId="{A9DF3429-8746-4D15-ACDD-77604A3261B9}" srcOrd="0" destOrd="0" presId="urn:microsoft.com/office/officeart/2005/8/layout/hierarchy3"/>
    <dgm:cxn modelId="{238A59C1-1331-4CBF-9CE0-F37A985B24A0}" type="presParOf" srcId="{A9DF3429-8746-4D15-ACDD-77604A3261B9}" destId="{B534D473-8F6B-4E95-9C5B-F94315811A04}" srcOrd="0" destOrd="0" presId="urn:microsoft.com/office/officeart/2005/8/layout/hierarchy3"/>
    <dgm:cxn modelId="{B82DF4CE-C41F-4E45-A92C-6825A7B014D7}" type="presParOf" srcId="{A9DF3429-8746-4D15-ACDD-77604A3261B9}" destId="{8C8D37ED-4C89-47F3-8B1A-ECFE0586E789}" srcOrd="1" destOrd="0" presId="urn:microsoft.com/office/officeart/2005/8/layout/hierarchy3"/>
    <dgm:cxn modelId="{2B624F27-9350-4048-9D39-3ECE8DCA8749}" type="presParOf" srcId="{24EDCE66-4856-4EDA-AD4A-7D047822D67B}" destId="{E0483D8F-79FD-4ECC-A963-E26F7D8A8A98}" srcOrd="1" destOrd="0" presId="urn:microsoft.com/office/officeart/2005/8/layout/hierarchy3"/>
    <dgm:cxn modelId="{07D80477-43A4-4C88-8E13-A810DF114255}" type="presParOf" srcId="{C7F46DD4-0FC9-4062-AB34-E385CF939D0A}" destId="{4AF7E26C-FB7D-4598-9FB1-70A7E68C285E}" srcOrd="1" destOrd="0" presId="urn:microsoft.com/office/officeart/2005/8/layout/hierarchy3"/>
    <dgm:cxn modelId="{28C366BD-4FF9-4ACA-BFB1-EDEC9B114139}" type="presParOf" srcId="{4AF7E26C-FB7D-4598-9FB1-70A7E68C285E}" destId="{87658BDC-F93B-45A1-B638-8C34544973DE}" srcOrd="0" destOrd="0" presId="urn:microsoft.com/office/officeart/2005/8/layout/hierarchy3"/>
    <dgm:cxn modelId="{12474981-1EC7-4973-8431-2919734D2F5C}" type="presParOf" srcId="{87658BDC-F93B-45A1-B638-8C34544973DE}" destId="{590CCC42-6B55-4435-8AB1-47010C24D55E}" srcOrd="0" destOrd="0" presId="urn:microsoft.com/office/officeart/2005/8/layout/hierarchy3"/>
    <dgm:cxn modelId="{DD8C1DAE-F5CA-43FB-9F6F-4DCA9B4A3FFF}" type="presParOf" srcId="{87658BDC-F93B-45A1-B638-8C34544973DE}" destId="{5AA488AF-2C3A-4D45-83DE-8835886B5697}" srcOrd="1" destOrd="0" presId="urn:microsoft.com/office/officeart/2005/8/layout/hierarchy3"/>
    <dgm:cxn modelId="{9EEB72DF-C937-4E31-8BBB-72EF3FD3786E}" type="presParOf" srcId="{4AF7E26C-FB7D-4598-9FB1-70A7E68C285E}" destId="{1BCE12CA-113C-4019-9E14-A5FAFA8F1F1F}" srcOrd="1" destOrd="0" presId="urn:microsoft.com/office/officeart/2005/8/layout/hierarchy3"/>
    <dgm:cxn modelId="{0EE5C01F-75CA-4F3F-9E9C-4E302317FA12}" type="presParOf" srcId="{1BCE12CA-113C-4019-9E14-A5FAFA8F1F1F}" destId="{9B97D3D0-CD09-40D3-AC3D-7CA4B92254A3}" srcOrd="0" destOrd="0" presId="urn:microsoft.com/office/officeart/2005/8/layout/hierarchy3"/>
    <dgm:cxn modelId="{D9ACC99E-9679-45C1-9F61-616398492A55}" type="presParOf" srcId="{1BCE12CA-113C-4019-9E14-A5FAFA8F1F1F}" destId="{3D737EA7-5F5C-4036-AD87-68F45FDF5963}" srcOrd="1" destOrd="0" presId="urn:microsoft.com/office/officeart/2005/8/layout/hierarchy3"/>
    <dgm:cxn modelId="{AEFDEF94-4766-4530-A3B2-24B7EEB6C46E}" type="presParOf" srcId="{1BCE12CA-113C-4019-9E14-A5FAFA8F1F1F}" destId="{8DD995BA-8717-426E-A56F-F148A3248394}" srcOrd="2" destOrd="0" presId="urn:microsoft.com/office/officeart/2005/8/layout/hierarchy3"/>
    <dgm:cxn modelId="{9655CB20-41A0-405F-8964-6B1AA2DDB904}" type="presParOf" srcId="{1BCE12CA-113C-4019-9E14-A5FAFA8F1F1F}" destId="{22967B89-A37D-4BC0-BED2-986864C2463A}" srcOrd="3" destOrd="0" presId="urn:microsoft.com/office/officeart/2005/8/layout/hierarchy3"/>
    <dgm:cxn modelId="{45A11B96-0D60-4DBF-9E50-410B69EB33C1}" type="presParOf" srcId="{1BCE12CA-113C-4019-9E14-A5FAFA8F1F1F}" destId="{2FB1B315-3C42-490F-9392-2E01996EA461}" srcOrd="4" destOrd="0" presId="urn:microsoft.com/office/officeart/2005/8/layout/hierarchy3"/>
    <dgm:cxn modelId="{AAA7E335-D58E-4269-A590-FBE7788404B8}" type="presParOf" srcId="{1BCE12CA-113C-4019-9E14-A5FAFA8F1F1F}" destId="{5F174A7C-A4BD-41E7-8EA6-F10EE5D5259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9FE96FD-A3DF-4DA0-A61E-1B9742B33CF3}" type="presOf" srcId="{9AD10943-2891-487D-887B-DCD7DF16C3C2}" destId="{748DECDC-3F92-4248-8E3C-8FAC5C80207F}" srcOrd="0" destOrd="0" presId="urn:microsoft.com/office/officeart/2005/8/layout/hProcess9"/>
    <dgm:cxn modelId="{DBD01EB2-0566-467A-85AC-642CCEF48700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AABC6FEE-8B2D-40AA-92BF-5B062A92175A}" type="presParOf" srcId="{748DECDC-3F92-4248-8E3C-8FAC5C80207F}" destId="{4BB40658-793B-4CA1-9AEE-5B47C21E18AE}" srcOrd="0" destOrd="0" presId="urn:microsoft.com/office/officeart/2005/8/layout/hProcess9"/>
    <dgm:cxn modelId="{3825F3D5-3E36-4C49-B766-CA0041DD96E0}" type="presParOf" srcId="{748DECDC-3F92-4248-8E3C-8FAC5C80207F}" destId="{41D936EF-13E4-49BE-9538-8231A52C8DFB}" srcOrd="1" destOrd="0" presId="urn:microsoft.com/office/officeart/2005/8/layout/hProcess9"/>
    <dgm:cxn modelId="{EECEE129-17E8-436D-BCC7-71C01B785BD3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Appropriation des tracés de base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6209917B-879E-45E1-9382-F1EAF3D9FDC2}" type="presOf" srcId="{3C25DAEC-E11A-4AF3-8226-88A2EB94C31D}" destId="{CD5BC5A2-6BB9-464A-A0EB-C35B2DBBAD8B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50E24BA3-527B-4CCC-A319-92179F4248CB}" type="presOf" srcId="{C96BC632-43CA-47F9-AE4E-B1A9B15E26AA}" destId="{6DEA0F4C-CB75-4CDD-95D0-B0350E9E6B57}" srcOrd="0" destOrd="0" presId="urn:microsoft.com/office/officeart/2005/8/layout/hierarchy3"/>
    <dgm:cxn modelId="{737B1FD4-9140-4820-AE50-C7FE92AE34B1}" type="presOf" srcId="{3C25DAEC-E11A-4AF3-8226-88A2EB94C31D}" destId="{BA46AD13-0FBE-4072-B5F3-3F51C521BA75}" srcOrd="1" destOrd="0" presId="urn:microsoft.com/office/officeart/2005/8/layout/hierarchy3"/>
    <dgm:cxn modelId="{A09CE3C5-45DC-44F7-973E-0277002F1DCA}" type="presParOf" srcId="{6DEA0F4C-CB75-4CDD-95D0-B0350E9E6B57}" destId="{DEB23531-F44B-498B-A365-F1732558C681}" srcOrd="0" destOrd="0" presId="urn:microsoft.com/office/officeart/2005/8/layout/hierarchy3"/>
    <dgm:cxn modelId="{54B57843-F2E0-471A-8ADF-1528892FB82D}" type="presParOf" srcId="{DEB23531-F44B-498B-A365-F1732558C681}" destId="{736EAD3E-15F1-49D2-92B9-C001E9188551}" srcOrd="0" destOrd="0" presId="urn:microsoft.com/office/officeart/2005/8/layout/hierarchy3"/>
    <dgm:cxn modelId="{EAB4E2F9-C9BA-44E3-B073-8B43FB18797B}" type="presParOf" srcId="{736EAD3E-15F1-49D2-92B9-C001E9188551}" destId="{CD5BC5A2-6BB9-464A-A0EB-C35B2DBBAD8B}" srcOrd="0" destOrd="0" presId="urn:microsoft.com/office/officeart/2005/8/layout/hierarchy3"/>
    <dgm:cxn modelId="{65E22DE0-69C0-434A-8503-312258A185BF}" type="presParOf" srcId="{736EAD3E-15F1-49D2-92B9-C001E9188551}" destId="{BA46AD13-0FBE-4072-B5F3-3F51C521BA75}" srcOrd="1" destOrd="0" presId="urn:microsoft.com/office/officeart/2005/8/layout/hierarchy3"/>
    <dgm:cxn modelId="{9AC43FA8-3718-4325-AAA5-C3D3A1F9E9EF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480C48C-F823-4405-AC7D-CC15F4D5321A}" type="presOf" srcId="{9AD10943-2891-487D-887B-DCD7DF16C3C2}" destId="{748DECDC-3F92-4248-8E3C-8FAC5C80207F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BBEC16B-5EBF-454B-9A83-C4C5A011297C}" type="presOf" srcId="{DD2C981E-49A1-4491-9BF8-A945FA2B1DDE}" destId="{E72800B2-2D70-436C-BF6F-2CF557DE5527}" srcOrd="0" destOrd="0" presId="urn:microsoft.com/office/officeart/2005/8/layout/hProcess9"/>
    <dgm:cxn modelId="{CE21ED59-EC51-4086-B81B-5B3AECADF5EF}" type="presParOf" srcId="{748DECDC-3F92-4248-8E3C-8FAC5C80207F}" destId="{4BB40658-793B-4CA1-9AEE-5B47C21E18AE}" srcOrd="0" destOrd="0" presId="urn:microsoft.com/office/officeart/2005/8/layout/hProcess9"/>
    <dgm:cxn modelId="{80A47C2A-6EFF-4B60-8D91-C9F7CD03E7C8}" type="presParOf" srcId="{748DECDC-3F92-4248-8E3C-8FAC5C80207F}" destId="{41D936EF-13E4-49BE-9538-8231A52C8DFB}" srcOrd="1" destOrd="0" presId="urn:microsoft.com/office/officeart/2005/8/layout/hProcess9"/>
    <dgm:cxn modelId="{052A09D3-D5AA-4E1C-90DB-8FABAD556B48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62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r>
            <a:rPr lang="fr-FR" dirty="0" smtClean="0"/>
            <a:t>Retour au domaine Activités graphiques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AF332BAE-7966-4645-B6F1-723814C28F4A}" type="presOf" srcId="{74621583-C114-4FF8-ABA4-A6E52574C0DB}" destId="{56D74395-F79A-408C-A69E-A63A10E53AB1}" srcOrd="0" destOrd="0" presId="urn:microsoft.com/office/officeart/2005/8/layout/hProcess9"/>
    <dgm:cxn modelId="{07404C2B-B3CF-478D-99E1-C62F10707FBC}" type="presOf" srcId="{581903B6-8EEB-4527-8CB1-1D526A69E06E}" destId="{04133693-EEE3-4B4D-B84D-61F78CF793BE}" srcOrd="0" destOrd="0" presId="urn:microsoft.com/office/officeart/2005/8/layout/hProcess9"/>
    <dgm:cxn modelId="{9BB72101-6945-41F4-8F3E-2737D359ACEE}" type="presParOf" srcId="{04133693-EEE3-4B4D-B84D-61F78CF793BE}" destId="{02B3ADD0-27C9-4C24-B9CB-ED6020E025D8}" srcOrd="0" destOrd="0" presId="urn:microsoft.com/office/officeart/2005/8/layout/hProcess9"/>
    <dgm:cxn modelId="{CD7BF138-360E-49E1-9231-37C31D4283BA}" type="presParOf" srcId="{04133693-EEE3-4B4D-B84D-61F78CF793BE}" destId="{A05653AE-A047-4467-9912-DCC11F0C5E65}" srcOrd="1" destOrd="0" presId="urn:microsoft.com/office/officeart/2005/8/layout/hProcess9"/>
    <dgm:cxn modelId="{A6EEA667-413A-44C7-AD7D-9134677B105C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63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De belles décorations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fr-FR" dirty="0" smtClean="0"/>
            <a:t> Décoration de formes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2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1" presStyleCnt="2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7C3768E3-CF42-4D9A-AF82-C288FDEF92F2}" type="presOf" srcId="{67589A52-3F20-40EE-9771-8265E1C188D3}" destId="{590CCC42-6B55-4435-8AB1-47010C24D55E}" srcOrd="0" destOrd="0" presId="urn:microsoft.com/office/officeart/2005/8/layout/hierarchy3"/>
    <dgm:cxn modelId="{858214AF-977E-4C0D-A821-DC972A373468}" type="presOf" srcId="{CBEF26E6-F8CF-47DF-BC61-C2D6252C3504}" destId="{8C8D37ED-4C89-47F3-8B1A-ECFE0586E789}" srcOrd="1" destOrd="0" presId="urn:microsoft.com/office/officeart/2005/8/layout/hierarchy3"/>
    <dgm:cxn modelId="{D0CC5435-6FAC-498B-A0E6-0198D15C7E9C}" type="presOf" srcId="{C312E3D5-CFC5-4E95-A473-7D9FF23505A4}" destId="{65FFEFA0-4140-416D-9CC7-52E978A900D3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7289C8DE-044B-48EC-9C71-DAEE606B193B}" type="presOf" srcId="{67589A52-3F20-40EE-9771-8265E1C188D3}" destId="{5AA488AF-2C3A-4D45-83DE-8835886B5697}" srcOrd="1" destOrd="0" presId="urn:microsoft.com/office/officeart/2005/8/layout/hierarchy3"/>
    <dgm:cxn modelId="{38F52705-4210-45F5-B8F9-3A6AECA77741}" type="presOf" srcId="{B0835160-ECAD-4F7E-9A0E-AB6F88F75917}" destId="{C7F46DD4-0FC9-4062-AB34-E385CF939D0A}" srcOrd="0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9B85D944-0D49-4F97-80E4-2C8B136FD72E}" type="presOf" srcId="{DA5320B4-67F3-48E3-B5E6-4DF5EAD6A1A7}" destId="{9B97D3D0-CD09-40D3-AC3D-7CA4B92254A3}" srcOrd="0" destOrd="0" presId="urn:microsoft.com/office/officeart/2005/8/layout/hierarchy3"/>
    <dgm:cxn modelId="{21E40D7F-70C7-4C08-A9FA-919800957863}" type="presOf" srcId="{FF216ECD-B2A1-4FD5-9BC9-A87B80901121}" destId="{3D737EA7-5F5C-4036-AD87-68F45FDF5963}" srcOrd="0" destOrd="0" presId="urn:microsoft.com/office/officeart/2005/8/layout/hierarchy3"/>
    <dgm:cxn modelId="{E867679B-87FF-431E-A268-4CCC830FAAB7}" type="presOf" srcId="{62F176DC-1722-4A62-99E4-EF560B166CBD}" destId="{DB48A023-7F51-472D-91B9-50344FCF8991}" srcOrd="0" destOrd="0" presId="urn:microsoft.com/office/officeart/2005/8/layout/hierarchy3"/>
    <dgm:cxn modelId="{7D19264E-D782-4699-859F-CB91C295ADC3}" type="presOf" srcId="{CBEF26E6-F8CF-47DF-BC61-C2D6252C3504}" destId="{B534D473-8F6B-4E95-9C5B-F94315811A04}" srcOrd="0" destOrd="0" presId="urn:microsoft.com/office/officeart/2005/8/layout/hierarchy3"/>
    <dgm:cxn modelId="{9F42675C-A7B7-4AC9-BE17-F9AC679ACC28}" type="presParOf" srcId="{C7F46DD4-0FC9-4062-AB34-E385CF939D0A}" destId="{24EDCE66-4856-4EDA-AD4A-7D047822D67B}" srcOrd="0" destOrd="0" presId="urn:microsoft.com/office/officeart/2005/8/layout/hierarchy3"/>
    <dgm:cxn modelId="{AC64C2B1-D813-48AE-86DD-CA570DA0952A}" type="presParOf" srcId="{24EDCE66-4856-4EDA-AD4A-7D047822D67B}" destId="{A9DF3429-8746-4D15-ACDD-77604A3261B9}" srcOrd="0" destOrd="0" presId="urn:microsoft.com/office/officeart/2005/8/layout/hierarchy3"/>
    <dgm:cxn modelId="{1814E71C-2D32-4B37-B43B-EEB02610A4FB}" type="presParOf" srcId="{A9DF3429-8746-4D15-ACDD-77604A3261B9}" destId="{B534D473-8F6B-4E95-9C5B-F94315811A04}" srcOrd="0" destOrd="0" presId="urn:microsoft.com/office/officeart/2005/8/layout/hierarchy3"/>
    <dgm:cxn modelId="{18902FFB-1C16-4F01-BCD8-37DBEA9669AC}" type="presParOf" srcId="{A9DF3429-8746-4D15-ACDD-77604A3261B9}" destId="{8C8D37ED-4C89-47F3-8B1A-ECFE0586E789}" srcOrd="1" destOrd="0" presId="urn:microsoft.com/office/officeart/2005/8/layout/hierarchy3"/>
    <dgm:cxn modelId="{73703015-B5D5-4853-8441-164BE99244CD}" type="presParOf" srcId="{24EDCE66-4856-4EDA-AD4A-7D047822D67B}" destId="{E0483D8F-79FD-4ECC-A963-E26F7D8A8A98}" srcOrd="1" destOrd="0" presId="urn:microsoft.com/office/officeart/2005/8/layout/hierarchy3"/>
    <dgm:cxn modelId="{43A7D49F-DEDF-4B8F-A45D-5D0985D665FE}" type="presParOf" srcId="{E0483D8F-79FD-4ECC-A963-E26F7D8A8A98}" destId="{DB48A023-7F51-472D-91B9-50344FCF8991}" srcOrd="0" destOrd="0" presId="urn:microsoft.com/office/officeart/2005/8/layout/hierarchy3"/>
    <dgm:cxn modelId="{4C6454DA-AB07-4E9B-A6AB-CC41ADA252A5}" type="presParOf" srcId="{E0483D8F-79FD-4ECC-A963-E26F7D8A8A98}" destId="{65FFEFA0-4140-416D-9CC7-52E978A900D3}" srcOrd="1" destOrd="0" presId="urn:microsoft.com/office/officeart/2005/8/layout/hierarchy3"/>
    <dgm:cxn modelId="{72E1D73A-2E3B-4A98-82AE-87B863EA5905}" type="presParOf" srcId="{C7F46DD4-0FC9-4062-AB34-E385CF939D0A}" destId="{4AF7E26C-FB7D-4598-9FB1-70A7E68C285E}" srcOrd="1" destOrd="0" presId="urn:microsoft.com/office/officeart/2005/8/layout/hierarchy3"/>
    <dgm:cxn modelId="{6F002358-9613-41E0-BCDB-E9D0AE766646}" type="presParOf" srcId="{4AF7E26C-FB7D-4598-9FB1-70A7E68C285E}" destId="{87658BDC-F93B-45A1-B638-8C34544973DE}" srcOrd="0" destOrd="0" presId="urn:microsoft.com/office/officeart/2005/8/layout/hierarchy3"/>
    <dgm:cxn modelId="{58D6C50D-928D-4390-B0DA-639DDA60490A}" type="presParOf" srcId="{87658BDC-F93B-45A1-B638-8C34544973DE}" destId="{590CCC42-6B55-4435-8AB1-47010C24D55E}" srcOrd="0" destOrd="0" presId="urn:microsoft.com/office/officeart/2005/8/layout/hierarchy3"/>
    <dgm:cxn modelId="{B991B8AC-D599-4DDB-9157-D663600D33A5}" type="presParOf" srcId="{87658BDC-F93B-45A1-B638-8C34544973DE}" destId="{5AA488AF-2C3A-4D45-83DE-8835886B5697}" srcOrd="1" destOrd="0" presId="urn:microsoft.com/office/officeart/2005/8/layout/hierarchy3"/>
    <dgm:cxn modelId="{DFDF60B0-A59D-4A46-9B33-9ED222B965D4}" type="presParOf" srcId="{4AF7E26C-FB7D-4598-9FB1-70A7E68C285E}" destId="{1BCE12CA-113C-4019-9E14-A5FAFA8F1F1F}" srcOrd="1" destOrd="0" presId="urn:microsoft.com/office/officeart/2005/8/layout/hierarchy3"/>
    <dgm:cxn modelId="{1C58F1F9-3ECC-4A4A-AF1B-738B07F74DDC}" type="presParOf" srcId="{1BCE12CA-113C-4019-9E14-A5FAFA8F1F1F}" destId="{9B97D3D0-CD09-40D3-AC3D-7CA4B92254A3}" srcOrd="0" destOrd="0" presId="urn:microsoft.com/office/officeart/2005/8/layout/hierarchy3"/>
    <dgm:cxn modelId="{F48BB235-B7BA-4A6D-8A41-F00679A8572B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64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Productions décoratives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0A21AEC4-E03A-4D7D-9DB6-113BFC289265}" type="presOf" srcId="{C96BC632-43CA-47F9-AE4E-B1A9B15E26AA}" destId="{6DEA0F4C-CB75-4CDD-95D0-B0350E9E6B57}" srcOrd="0" destOrd="0" presId="urn:microsoft.com/office/officeart/2005/8/layout/hierarchy3"/>
    <dgm:cxn modelId="{6B6EDA69-F894-46E4-BF22-7C213CE2B4A0}" type="presOf" srcId="{3C25DAEC-E11A-4AF3-8226-88A2EB94C31D}" destId="{CD5BC5A2-6BB9-464A-A0EB-C35B2DBBAD8B}" srcOrd="0" destOrd="0" presId="urn:microsoft.com/office/officeart/2005/8/layout/hierarchy3"/>
    <dgm:cxn modelId="{814BF6FD-5CC2-4956-93BD-19271DF3F5FA}" type="presOf" srcId="{3C25DAEC-E11A-4AF3-8226-88A2EB94C31D}" destId="{BA46AD13-0FBE-4072-B5F3-3F51C521BA75}" srcOrd="1" destOrd="0" presId="urn:microsoft.com/office/officeart/2005/8/layout/hierarchy3"/>
    <dgm:cxn modelId="{73E9B2BA-3F11-493A-BC25-E071B02AAA00}" type="presParOf" srcId="{6DEA0F4C-CB75-4CDD-95D0-B0350E9E6B57}" destId="{DEB23531-F44B-498B-A365-F1732558C681}" srcOrd="0" destOrd="0" presId="urn:microsoft.com/office/officeart/2005/8/layout/hierarchy3"/>
    <dgm:cxn modelId="{EA219858-702B-4BB7-B5A5-D2B98050FAF7}" type="presParOf" srcId="{DEB23531-F44B-498B-A365-F1732558C681}" destId="{736EAD3E-15F1-49D2-92B9-C001E9188551}" srcOrd="0" destOrd="0" presId="urn:microsoft.com/office/officeart/2005/8/layout/hierarchy3"/>
    <dgm:cxn modelId="{13A9FEA2-1294-44FE-8AFC-3693111605BA}" type="presParOf" srcId="{736EAD3E-15F1-49D2-92B9-C001E9188551}" destId="{CD5BC5A2-6BB9-464A-A0EB-C35B2DBBAD8B}" srcOrd="0" destOrd="0" presId="urn:microsoft.com/office/officeart/2005/8/layout/hierarchy3"/>
    <dgm:cxn modelId="{33404928-12B5-433E-94E5-C1C019657F59}" type="presParOf" srcId="{736EAD3E-15F1-49D2-92B9-C001E9188551}" destId="{BA46AD13-0FBE-4072-B5F3-3F51C521BA75}" srcOrd="1" destOrd="0" presId="urn:microsoft.com/office/officeart/2005/8/layout/hierarchy3"/>
    <dgm:cxn modelId="{54C27E95-A87D-4034-A99C-67223E8C8D8F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65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D7AA0DD-A0C2-493F-9271-3B3656ED9A74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02D3897-DA06-4B6F-95E4-962272D82BB9}" type="presOf" srcId="{9AD10943-2891-487D-887B-DCD7DF16C3C2}" destId="{748DECDC-3F92-4248-8E3C-8FAC5C80207F}" srcOrd="0" destOrd="0" presId="urn:microsoft.com/office/officeart/2005/8/layout/hProcess9"/>
    <dgm:cxn modelId="{0FA04ABD-DC69-4C99-BD86-9AC724F7FF23}" type="presParOf" srcId="{748DECDC-3F92-4248-8E3C-8FAC5C80207F}" destId="{4BB40658-793B-4CA1-9AEE-5B47C21E18AE}" srcOrd="0" destOrd="0" presId="urn:microsoft.com/office/officeart/2005/8/layout/hProcess9"/>
    <dgm:cxn modelId="{8C8329BA-95B6-4CD1-87B9-D1B67647E03E}" type="presParOf" srcId="{748DECDC-3F92-4248-8E3C-8FAC5C80207F}" destId="{41D936EF-13E4-49BE-9538-8231A52C8DFB}" srcOrd="1" destOrd="0" presId="urn:microsoft.com/office/officeart/2005/8/layout/hProcess9"/>
    <dgm:cxn modelId="{F140226D-7B0F-4EB0-832D-3F6CC5A346B2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66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r>
            <a:rPr lang="fr-FR" dirty="0" smtClean="0"/>
            <a:t>Retour au domaine Activités graphiques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8E9679BB-91E2-4B11-A3B9-2EB637C1B69F}" type="presOf" srcId="{74621583-C114-4FF8-ABA4-A6E52574C0DB}" destId="{56D74395-F79A-408C-A69E-A63A10E53AB1}" srcOrd="0" destOrd="0" presId="urn:microsoft.com/office/officeart/2005/8/layout/hProcess9"/>
    <dgm:cxn modelId="{D0F1CFD6-5D75-42C2-AB4E-36A227CBB83F}" type="presOf" srcId="{581903B6-8EEB-4527-8CB1-1D526A69E06E}" destId="{04133693-EEE3-4B4D-B84D-61F78CF793BE}" srcOrd="0" destOrd="0" presId="urn:microsoft.com/office/officeart/2005/8/layout/hProcess9"/>
    <dgm:cxn modelId="{0F7EA990-43E6-4E8A-B04C-2D28F93E4668}" type="presParOf" srcId="{04133693-EEE3-4B4D-B84D-61F78CF793BE}" destId="{02B3ADD0-27C9-4C24-B9CB-ED6020E025D8}" srcOrd="0" destOrd="0" presId="urn:microsoft.com/office/officeart/2005/8/layout/hProcess9"/>
    <dgm:cxn modelId="{9EC3B44F-8DEB-40FC-B14E-C6493190BA63}" type="presParOf" srcId="{04133693-EEE3-4B4D-B84D-61F78CF793BE}" destId="{A05653AE-A047-4467-9912-DCC11F0C5E65}" srcOrd="1" destOrd="0" presId="urn:microsoft.com/office/officeart/2005/8/layout/hProcess9"/>
    <dgm:cxn modelId="{48317385-3AFB-4369-BF94-12377F1E1256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67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Combiner plusieurs syllabes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 Fusionner 2 syllabes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E5F0C5B4-2622-460E-BA84-5B63FB8C25E3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Décomposer des mots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FBE4DD2A-2DD3-42CB-8C2E-6BFA54BB4104}" type="parTrans" cxnId="{B8228A63-A86D-4EA1-BBB3-027D9F147205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E5A877E2-833D-42BF-85BC-CEDC7423E138}" type="sibTrans" cxnId="{B8228A63-A86D-4EA1-BBB3-027D9F147205}">
      <dgm:prSet/>
      <dgm:spPr/>
      <dgm:t>
        <a:bodyPr/>
        <a:lstStyle/>
        <a:p>
          <a:endParaRPr lang="fr-FR"/>
        </a:p>
      </dgm:t>
    </dgm:pt>
    <dgm:pt modelId="{4D519B00-DB68-433F-8726-851AE63D1796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La longueur des mots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D8033096-98B6-44DD-989C-A5B3E39F9448}" type="sibTrans" cxnId="{85F23B7C-688C-474B-A1B1-1A10EF9633D4}">
      <dgm:prSet/>
      <dgm:spPr/>
      <dgm:t>
        <a:bodyPr/>
        <a:lstStyle/>
        <a:p>
          <a:endParaRPr lang="fr-FR"/>
        </a:p>
      </dgm:t>
    </dgm:pt>
    <dgm:pt modelId="{9E79FAEE-3C27-45C6-A46E-6D7948AE6C91}" type="parTrans" cxnId="{85F23B7C-688C-474B-A1B1-1A10EF9633D4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21E0CB58-CD83-4EF2-85BF-577CB40E3D47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Syllabe commune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file"/>
          </dgm14:cNvPr>
        </a:ext>
      </dgm:extLst>
    </dgm:pt>
    <dgm:pt modelId="{44E4D89D-AE4D-45A3-8574-35BA321343A0}" type="parTrans" cxnId="{45D7D5BA-D56D-486C-8ACD-782B2577AD25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856443D8-2358-4B1B-ADA5-0AC02BD609AE}" type="sibTrans" cxnId="{45D7D5BA-D56D-486C-8ACD-782B2577AD25}">
      <dgm:prSet/>
      <dgm:spPr/>
      <dgm:t>
        <a:bodyPr/>
        <a:lstStyle/>
        <a:p>
          <a:endParaRPr lang="fr-FR"/>
        </a:p>
      </dgm:t>
    </dgm:pt>
    <dgm:pt modelId="{4A960BD8-E359-4DD7-8559-9C46035DBC2E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Place de la syllabe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file"/>
          </dgm14:cNvPr>
        </a:ext>
      </dgm:extLst>
    </dgm:pt>
    <dgm:pt modelId="{DC7CED01-5918-49D3-8681-53495F3579B4}" type="parTrans" cxnId="{A8A42B92-C7A8-4073-91CA-1C917F5F8BD1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9E7C4B65-8CD6-4106-8A17-128C58A36759}" type="sibTrans" cxnId="{A8A42B92-C7A8-4073-91CA-1C917F5F8BD1}">
      <dgm:prSet/>
      <dgm:spPr/>
      <dgm:t>
        <a:bodyPr/>
        <a:lstStyle/>
        <a:p>
          <a:endParaRPr lang="fr-FR"/>
        </a:p>
      </dgm:t>
    </dgm:pt>
    <dgm:pt modelId="{1AD57180-5428-4358-8A7B-3716EBCD59DD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Syllabe initiale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file"/>
          </dgm14:cNvPr>
        </a:ext>
      </dgm:extLst>
    </dgm:pt>
    <dgm:pt modelId="{386C1E82-BF42-4397-B57D-C1F140B26AA7}" type="parTrans" cxnId="{2C5DDF2A-F78A-4BC7-A708-18CD7F6289FB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B04B6280-75DA-415C-885E-24A25D57F4C2}" type="sibTrans" cxnId="{2C5DDF2A-F78A-4BC7-A708-18CD7F6289FB}">
      <dgm:prSet/>
      <dgm:spPr/>
      <dgm:t>
        <a:bodyPr/>
        <a:lstStyle/>
        <a:p>
          <a:endParaRPr lang="fr-FR"/>
        </a:p>
      </dgm:t>
    </dgm:pt>
    <dgm:pt modelId="{BE06284E-173B-46EB-94EB-8F85B90D22CB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Domino des syllabes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file"/>
          </dgm14:cNvPr>
        </a:ext>
      </dgm:extLst>
    </dgm:pt>
    <dgm:pt modelId="{5236967F-8DBF-4310-9EFD-C6F7DE36C84E}" type="parTrans" cxnId="{2D17AD3E-92F9-41CE-88C0-1CB1C24D89A1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85C1DF92-33DE-4077-AC2E-3DC385A00CC8}" type="sibTrans" cxnId="{2D17AD3E-92F9-41CE-88C0-1CB1C24D89A1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45075" custScaleY="106148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8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65A613-889F-43C1-B1DB-95B3EB9278BF}" type="pres">
      <dgm:prSet presAssocID="{386C1E82-BF42-4397-B57D-C1F140B26AA7}" presName="Name13" presStyleLbl="parChTrans1D2" presStyleIdx="1" presStyleCnt="8"/>
      <dgm:spPr/>
      <dgm:t>
        <a:bodyPr/>
        <a:lstStyle/>
        <a:p>
          <a:endParaRPr lang="fr-FR"/>
        </a:p>
      </dgm:t>
    </dgm:pt>
    <dgm:pt modelId="{CB670B70-F669-4EF6-B8F1-96DA1EDB0A1C}" type="pres">
      <dgm:prSet presAssocID="{1AD57180-5428-4358-8A7B-3716EBCD59DD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40C1F0-C3A5-44E6-A962-03D1906BFF51}" type="pres">
      <dgm:prSet presAssocID="{5236967F-8DBF-4310-9EFD-C6F7DE36C84E}" presName="Name13" presStyleLbl="parChTrans1D2" presStyleIdx="2" presStyleCnt="8"/>
      <dgm:spPr/>
      <dgm:t>
        <a:bodyPr/>
        <a:lstStyle/>
        <a:p>
          <a:endParaRPr lang="fr-FR"/>
        </a:p>
      </dgm:t>
    </dgm:pt>
    <dgm:pt modelId="{E2252921-8E69-4AF2-BA46-32A94BE3539E}" type="pres">
      <dgm:prSet presAssocID="{BE06284E-173B-46EB-94EB-8F85B90D22CB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45075" custScaleY="106148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3" presStyleCnt="8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D995BA-8717-426E-A56F-F148A3248394}" type="pres">
      <dgm:prSet presAssocID="{FBE4DD2A-2DD3-42CB-8C2E-6BFA54BB4104}" presName="Name13" presStyleLbl="parChTrans1D2" presStyleIdx="4" presStyleCnt="8"/>
      <dgm:spPr/>
      <dgm:t>
        <a:bodyPr/>
        <a:lstStyle/>
        <a:p>
          <a:endParaRPr lang="fr-FR"/>
        </a:p>
      </dgm:t>
    </dgm:pt>
    <dgm:pt modelId="{22967B89-A37D-4BC0-BED2-986864C2463A}" type="pres">
      <dgm:prSet presAssocID="{E5F0C5B4-2622-460E-BA84-5B63FB8C25E3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B1B315-3C42-490F-9392-2E01996EA461}" type="pres">
      <dgm:prSet presAssocID="{9E79FAEE-3C27-45C6-A46E-6D7948AE6C91}" presName="Name13" presStyleLbl="parChTrans1D2" presStyleIdx="5" presStyleCnt="8"/>
      <dgm:spPr/>
      <dgm:t>
        <a:bodyPr/>
        <a:lstStyle/>
        <a:p>
          <a:endParaRPr lang="fr-FR"/>
        </a:p>
      </dgm:t>
    </dgm:pt>
    <dgm:pt modelId="{5F174A7C-A4BD-41E7-8EA6-F10EE5D52592}" type="pres">
      <dgm:prSet presAssocID="{4D519B00-DB68-433F-8726-851AE63D1796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C24F96-6805-456B-BB1D-CE9078D0E5E7}" type="pres">
      <dgm:prSet presAssocID="{44E4D89D-AE4D-45A3-8574-35BA321343A0}" presName="Name13" presStyleLbl="parChTrans1D2" presStyleIdx="6" presStyleCnt="8"/>
      <dgm:spPr/>
      <dgm:t>
        <a:bodyPr/>
        <a:lstStyle/>
        <a:p>
          <a:endParaRPr lang="fr-FR"/>
        </a:p>
      </dgm:t>
    </dgm:pt>
    <dgm:pt modelId="{6BE4F90B-F965-4616-B1E4-26BF1BBFBCC1}" type="pres">
      <dgm:prSet presAssocID="{21E0CB58-CD83-4EF2-85BF-577CB40E3D47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C632BA-B723-43E6-A7A8-D83239D35683}" type="pres">
      <dgm:prSet presAssocID="{DC7CED01-5918-49D3-8681-53495F3579B4}" presName="Name13" presStyleLbl="parChTrans1D2" presStyleIdx="7" presStyleCnt="8"/>
      <dgm:spPr/>
      <dgm:t>
        <a:bodyPr/>
        <a:lstStyle/>
        <a:p>
          <a:endParaRPr lang="fr-FR"/>
        </a:p>
      </dgm:t>
    </dgm:pt>
    <dgm:pt modelId="{0C4867E1-67E1-4544-88D7-5C584186733D}" type="pres">
      <dgm:prSet presAssocID="{4A960BD8-E359-4DD7-8559-9C46035DBC2E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86475D4-04BB-43DD-8770-E866D36E7EFC}" type="presOf" srcId="{FF216ECD-B2A1-4FD5-9BC9-A87B80901121}" destId="{3D737EA7-5F5C-4036-AD87-68F45FDF5963}" srcOrd="0" destOrd="0" presId="urn:microsoft.com/office/officeart/2005/8/layout/hierarchy3"/>
    <dgm:cxn modelId="{F8455F00-6CB8-463B-9507-02721B35F387}" type="presOf" srcId="{B0835160-ECAD-4F7E-9A0E-AB6F88F75917}" destId="{C7F46DD4-0FC9-4062-AB34-E385CF939D0A}" srcOrd="0" destOrd="0" presId="urn:microsoft.com/office/officeart/2005/8/layout/hierarchy3"/>
    <dgm:cxn modelId="{2A4E6207-336E-468D-989D-AEB6340A4551}" type="presOf" srcId="{67589A52-3F20-40EE-9771-8265E1C188D3}" destId="{590CCC42-6B55-4435-8AB1-47010C24D55E}" srcOrd="0" destOrd="0" presId="urn:microsoft.com/office/officeart/2005/8/layout/hierarchy3"/>
    <dgm:cxn modelId="{45D7D5BA-D56D-486C-8ACD-782B2577AD25}" srcId="{67589A52-3F20-40EE-9771-8265E1C188D3}" destId="{21E0CB58-CD83-4EF2-85BF-577CB40E3D47}" srcOrd="3" destOrd="0" parTransId="{44E4D89D-AE4D-45A3-8574-35BA321343A0}" sibTransId="{856443D8-2358-4B1B-ADA5-0AC02BD609AE}"/>
    <dgm:cxn modelId="{2D3E0E9F-6CFE-4D17-9AF0-A8D722E7DAA1}" type="presOf" srcId="{CBEF26E6-F8CF-47DF-BC61-C2D6252C3504}" destId="{8C8D37ED-4C89-47F3-8B1A-ECFE0586E789}" srcOrd="1" destOrd="0" presId="urn:microsoft.com/office/officeart/2005/8/layout/hierarchy3"/>
    <dgm:cxn modelId="{97492BBD-453F-4138-8835-CF7FEE4DCE34}" type="presOf" srcId="{21E0CB58-CD83-4EF2-85BF-577CB40E3D47}" destId="{6BE4F90B-F965-4616-B1E4-26BF1BBFBCC1}" srcOrd="0" destOrd="0" presId="urn:microsoft.com/office/officeart/2005/8/layout/hierarchy3"/>
    <dgm:cxn modelId="{46000925-5E53-45DE-B31B-D3D103D2A1A2}" type="presOf" srcId="{CBEF26E6-F8CF-47DF-BC61-C2D6252C3504}" destId="{B534D473-8F6B-4E95-9C5B-F94315811A04}" srcOrd="0" destOrd="0" presId="urn:microsoft.com/office/officeart/2005/8/layout/hierarchy3"/>
    <dgm:cxn modelId="{7305A430-5947-4BC0-B05D-D277E37B4D28}" type="presOf" srcId="{E5F0C5B4-2622-460E-BA84-5B63FB8C25E3}" destId="{22967B89-A37D-4BC0-BED2-986864C2463A}" srcOrd="0" destOrd="0" presId="urn:microsoft.com/office/officeart/2005/8/layout/hierarchy3"/>
    <dgm:cxn modelId="{90A87CF1-5C78-479D-8F56-1172E7314354}" type="presOf" srcId="{BE06284E-173B-46EB-94EB-8F85B90D22CB}" destId="{E2252921-8E69-4AF2-BA46-32A94BE3539E}" srcOrd="0" destOrd="0" presId="urn:microsoft.com/office/officeart/2005/8/layout/hierarchy3"/>
    <dgm:cxn modelId="{A8A42B92-C7A8-4073-91CA-1C917F5F8BD1}" srcId="{67589A52-3F20-40EE-9771-8265E1C188D3}" destId="{4A960BD8-E359-4DD7-8559-9C46035DBC2E}" srcOrd="4" destOrd="0" parTransId="{DC7CED01-5918-49D3-8681-53495F3579B4}" sibTransId="{9E7C4B65-8CD6-4106-8A17-128C58A36759}"/>
    <dgm:cxn modelId="{16699076-42C3-4A11-9F81-7D760FD29507}" type="presOf" srcId="{386C1E82-BF42-4397-B57D-C1F140B26AA7}" destId="{BD65A613-889F-43C1-B1DB-95B3EB9278BF}" srcOrd="0" destOrd="0" presId="urn:microsoft.com/office/officeart/2005/8/layout/hierarchy3"/>
    <dgm:cxn modelId="{2380732E-4644-4FD5-98D1-8CD6C3D65701}" type="presOf" srcId="{C312E3D5-CFC5-4E95-A473-7D9FF23505A4}" destId="{65FFEFA0-4140-416D-9CC7-52E978A900D3}" srcOrd="0" destOrd="0" presId="urn:microsoft.com/office/officeart/2005/8/layout/hierarchy3"/>
    <dgm:cxn modelId="{835DBB0A-5FD8-44E5-B553-154D0D44A0F2}" type="presOf" srcId="{5236967F-8DBF-4310-9EFD-C6F7DE36C84E}" destId="{DF40C1F0-C3A5-44E6-A962-03D1906BFF51}" srcOrd="0" destOrd="0" presId="urn:microsoft.com/office/officeart/2005/8/layout/hierarchy3"/>
    <dgm:cxn modelId="{85F23B7C-688C-474B-A1B1-1A10EF9633D4}" srcId="{67589A52-3F20-40EE-9771-8265E1C188D3}" destId="{4D519B00-DB68-433F-8726-851AE63D1796}" srcOrd="2" destOrd="0" parTransId="{9E79FAEE-3C27-45C6-A46E-6D7948AE6C91}" sibTransId="{D8033096-98B6-44DD-989C-A5B3E39F9448}"/>
    <dgm:cxn modelId="{2D17AD3E-92F9-41CE-88C0-1CB1C24D89A1}" srcId="{CBEF26E6-F8CF-47DF-BC61-C2D6252C3504}" destId="{BE06284E-173B-46EB-94EB-8F85B90D22CB}" srcOrd="2" destOrd="0" parTransId="{5236967F-8DBF-4310-9EFD-C6F7DE36C84E}" sibTransId="{85C1DF92-33DE-4077-AC2E-3DC385A00CC8}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AF69CCF7-8F69-4191-9F4E-923178E24397}" type="presOf" srcId="{FBE4DD2A-2DD3-42CB-8C2E-6BFA54BB4104}" destId="{8DD995BA-8717-426E-A56F-F148A3248394}" srcOrd="0" destOrd="0" presId="urn:microsoft.com/office/officeart/2005/8/layout/hierarchy3"/>
    <dgm:cxn modelId="{09598611-B6C3-4183-95C7-742FB93B4811}" type="presOf" srcId="{44E4D89D-AE4D-45A3-8574-35BA321343A0}" destId="{3FC24F96-6805-456B-BB1D-CE9078D0E5E7}" srcOrd="0" destOrd="0" presId="urn:microsoft.com/office/officeart/2005/8/layout/hierarchy3"/>
    <dgm:cxn modelId="{2C5DDF2A-F78A-4BC7-A708-18CD7F6289FB}" srcId="{CBEF26E6-F8CF-47DF-BC61-C2D6252C3504}" destId="{1AD57180-5428-4358-8A7B-3716EBCD59DD}" srcOrd="1" destOrd="0" parTransId="{386C1E82-BF42-4397-B57D-C1F140B26AA7}" sibTransId="{B04B6280-75DA-415C-885E-24A25D57F4C2}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D02255C5-4901-4C1C-A092-8759370B4DCF}" type="presOf" srcId="{DA5320B4-67F3-48E3-B5E6-4DF5EAD6A1A7}" destId="{9B97D3D0-CD09-40D3-AC3D-7CA4B92254A3}" srcOrd="0" destOrd="0" presId="urn:microsoft.com/office/officeart/2005/8/layout/hierarchy3"/>
    <dgm:cxn modelId="{C54F367B-361F-4E66-A314-1DEC6A8459DA}" type="presOf" srcId="{4D519B00-DB68-433F-8726-851AE63D1796}" destId="{5F174A7C-A4BD-41E7-8EA6-F10EE5D52592}" srcOrd="0" destOrd="0" presId="urn:microsoft.com/office/officeart/2005/8/layout/hierarchy3"/>
    <dgm:cxn modelId="{B8228A63-A86D-4EA1-BBB3-027D9F147205}" srcId="{67589A52-3F20-40EE-9771-8265E1C188D3}" destId="{E5F0C5B4-2622-460E-BA84-5B63FB8C25E3}" srcOrd="1" destOrd="0" parTransId="{FBE4DD2A-2DD3-42CB-8C2E-6BFA54BB4104}" sibTransId="{E5A877E2-833D-42BF-85BC-CEDC7423E138}"/>
    <dgm:cxn modelId="{9CE47771-3A25-462F-A93E-E0FDA0D77307}" type="presOf" srcId="{67589A52-3F20-40EE-9771-8265E1C188D3}" destId="{5AA488AF-2C3A-4D45-83DE-8835886B5697}" srcOrd="1" destOrd="0" presId="urn:microsoft.com/office/officeart/2005/8/layout/hierarchy3"/>
    <dgm:cxn modelId="{6E08A075-841D-4C6B-B006-205DDEEEC931}" type="presOf" srcId="{9E79FAEE-3C27-45C6-A46E-6D7948AE6C91}" destId="{2FB1B315-3C42-490F-9392-2E01996EA461}" srcOrd="0" destOrd="0" presId="urn:microsoft.com/office/officeart/2005/8/layout/hierarchy3"/>
    <dgm:cxn modelId="{59860870-A1CC-48A1-B138-9D45EC81332E}" type="presOf" srcId="{DC7CED01-5918-49D3-8681-53495F3579B4}" destId="{6FC632BA-B723-43E6-A7A8-D83239D35683}" srcOrd="0" destOrd="0" presId="urn:microsoft.com/office/officeart/2005/8/layout/hierarchy3"/>
    <dgm:cxn modelId="{11DE0C65-4C08-4A2F-A97D-CBC2E991C3B4}" type="presOf" srcId="{4A960BD8-E359-4DD7-8559-9C46035DBC2E}" destId="{0C4867E1-67E1-4544-88D7-5C584186733D}" srcOrd="0" destOrd="0" presId="urn:microsoft.com/office/officeart/2005/8/layout/hierarchy3"/>
    <dgm:cxn modelId="{80381442-1E26-41DC-BC48-D202A2126F75}" type="presOf" srcId="{62F176DC-1722-4A62-99E4-EF560B166CBD}" destId="{DB48A023-7F51-472D-91B9-50344FCF8991}" srcOrd="0" destOrd="0" presId="urn:microsoft.com/office/officeart/2005/8/layout/hierarchy3"/>
    <dgm:cxn modelId="{28FBB3EA-C513-4DA5-AFB1-FBF45C0A7811}" type="presOf" srcId="{1AD57180-5428-4358-8A7B-3716EBCD59DD}" destId="{CB670B70-F669-4EF6-B8F1-96DA1EDB0A1C}" srcOrd="0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92041C7D-56C7-4A1D-934D-51F79CAF37A6}" type="presParOf" srcId="{C7F46DD4-0FC9-4062-AB34-E385CF939D0A}" destId="{24EDCE66-4856-4EDA-AD4A-7D047822D67B}" srcOrd="0" destOrd="0" presId="urn:microsoft.com/office/officeart/2005/8/layout/hierarchy3"/>
    <dgm:cxn modelId="{AD101B78-E021-4838-B161-470F65CC94D0}" type="presParOf" srcId="{24EDCE66-4856-4EDA-AD4A-7D047822D67B}" destId="{A9DF3429-8746-4D15-ACDD-77604A3261B9}" srcOrd="0" destOrd="0" presId="urn:microsoft.com/office/officeart/2005/8/layout/hierarchy3"/>
    <dgm:cxn modelId="{5915C95F-7766-4613-8175-A0702A5C923E}" type="presParOf" srcId="{A9DF3429-8746-4D15-ACDD-77604A3261B9}" destId="{B534D473-8F6B-4E95-9C5B-F94315811A04}" srcOrd="0" destOrd="0" presId="urn:microsoft.com/office/officeart/2005/8/layout/hierarchy3"/>
    <dgm:cxn modelId="{7DF160F2-8493-41F7-B72C-DD444F64C5D2}" type="presParOf" srcId="{A9DF3429-8746-4D15-ACDD-77604A3261B9}" destId="{8C8D37ED-4C89-47F3-8B1A-ECFE0586E789}" srcOrd="1" destOrd="0" presId="urn:microsoft.com/office/officeart/2005/8/layout/hierarchy3"/>
    <dgm:cxn modelId="{6BF2FCED-5AA5-465A-8884-DCBA146A4476}" type="presParOf" srcId="{24EDCE66-4856-4EDA-AD4A-7D047822D67B}" destId="{E0483D8F-79FD-4ECC-A963-E26F7D8A8A98}" srcOrd="1" destOrd="0" presId="urn:microsoft.com/office/officeart/2005/8/layout/hierarchy3"/>
    <dgm:cxn modelId="{DB50F4BB-26D1-4FA2-B66F-E130AD55FC19}" type="presParOf" srcId="{E0483D8F-79FD-4ECC-A963-E26F7D8A8A98}" destId="{DB48A023-7F51-472D-91B9-50344FCF8991}" srcOrd="0" destOrd="0" presId="urn:microsoft.com/office/officeart/2005/8/layout/hierarchy3"/>
    <dgm:cxn modelId="{D97B29E1-6773-4969-A247-44A2B5A43300}" type="presParOf" srcId="{E0483D8F-79FD-4ECC-A963-E26F7D8A8A98}" destId="{65FFEFA0-4140-416D-9CC7-52E978A900D3}" srcOrd="1" destOrd="0" presId="urn:microsoft.com/office/officeart/2005/8/layout/hierarchy3"/>
    <dgm:cxn modelId="{42DD8648-F0D4-4404-8189-7F1997E07969}" type="presParOf" srcId="{E0483D8F-79FD-4ECC-A963-E26F7D8A8A98}" destId="{BD65A613-889F-43C1-B1DB-95B3EB9278BF}" srcOrd="2" destOrd="0" presId="urn:microsoft.com/office/officeart/2005/8/layout/hierarchy3"/>
    <dgm:cxn modelId="{8864C50A-1579-4049-B871-AEDE9127BA56}" type="presParOf" srcId="{E0483D8F-79FD-4ECC-A963-E26F7D8A8A98}" destId="{CB670B70-F669-4EF6-B8F1-96DA1EDB0A1C}" srcOrd="3" destOrd="0" presId="urn:microsoft.com/office/officeart/2005/8/layout/hierarchy3"/>
    <dgm:cxn modelId="{DC49349E-E725-4D0C-863C-8398F57A4E5D}" type="presParOf" srcId="{E0483D8F-79FD-4ECC-A963-E26F7D8A8A98}" destId="{DF40C1F0-C3A5-44E6-A962-03D1906BFF51}" srcOrd="4" destOrd="0" presId="urn:microsoft.com/office/officeart/2005/8/layout/hierarchy3"/>
    <dgm:cxn modelId="{424669A1-3028-4496-805D-12726BF11DFA}" type="presParOf" srcId="{E0483D8F-79FD-4ECC-A963-E26F7D8A8A98}" destId="{E2252921-8E69-4AF2-BA46-32A94BE3539E}" srcOrd="5" destOrd="0" presId="urn:microsoft.com/office/officeart/2005/8/layout/hierarchy3"/>
    <dgm:cxn modelId="{BD10D166-24ED-420A-9253-4D7C6702F2F8}" type="presParOf" srcId="{C7F46DD4-0FC9-4062-AB34-E385CF939D0A}" destId="{4AF7E26C-FB7D-4598-9FB1-70A7E68C285E}" srcOrd="1" destOrd="0" presId="urn:microsoft.com/office/officeart/2005/8/layout/hierarchy3"/>
    <dgm:cxn modelId="{6B17F7CA-1EFB-4426-B4AA-471C4C29A233}" type="presParOf" srcId="{4AF7E26C-FB7D-4598-9FB1-70A7E68C285E}" destId="{87658BDC-F93B-45A1-B638-8C34544973DE}" srcOrd="0" destOrd="0" presId="urn:microsoft.com/office/officeart/2005/8/layout/hierarchy3"/>
    <dgm:cxn modelId="{FA1158DE-C4B9-44ED-9D18-0132CD250E97}" type="presParOf" srcId="{87658BDC-F93B-45A1-B638-8C34544973DE}" destId="{590CCC42-6B55-4435-8AB1-47010C24D55E}" srcOrd="0" destOrd="0" presId="urn:microsoft.com/office/officeart/2005/8/layout/hierarchy3"/>
    <dgm:cxn modelId="{5B239087-0B53-41A4-9DD8-E424CF6F9E59}" type="presParOf" srcId="{87658BDC-F93B-45A1-B638-8C34544973DE}" destId="{5AA488AF-2C3A-4D45-83DE-8835886B5697}" srcOrd="1" destOrd="0" presId="urn:microsoft.com/office/officeart/2005/8/layout/hierarchy3"/>
    <dgm:cxn modelId="{FFE8DBD1-BD84-41B1-B7AF-DA809A1B0298}" type="presParOf" srcId="{4AF7E26C-FB7D-4598-9FB1-70A7E68C285E}" destId="{1BCE12CA-113C-4019-9E14-A5FAFA8F1F1F}" srcOrd="1" destOrd="0" presId="urn:microsoft.com/office/officeart/2005/8/layout/hierarchy3"/>
    <dgm:cxn modelId="{83A0F846-C02A-432E-9E22-908EFD1CCED5}" type="presParOf" srcId="{1BCE12CA-113C-4019-9E14-A5FAFA8F1F1F}" destId="{9B97D3D0-CD09-40D3-AC3D-7CA4B92254A3}" srcOrd="0" destOrd="0" presId="urn:microsoft.com/office/officeart/2005/8/layout/hierarchy3"/>
    <dgm:cxn modelId="{5FC6FEF8-F9DB-4A4A-916F-A1FAAA22881D}" type="presParOf" srcId="{1BCE12CA-113C-4019-9E14-A5FAFA8F1F1F}" destId="{3D737EA7-5F5C-4036-AD87-68F45FDF5963}" srcOrd="1" destOrd="0" presId="urn:microsoft.com/office/officeart/2005/8/layout/hierarchy3"/>
    <dgm:cxn modelId="{70833FEC-2C7F-42A0-AF2E-0589E2FC7B8D}" type="presParOf" srcId="{1BCE12CA-113C-4019-9E14-A5FAFA8F1F1F}" destId="{8DD995BA-8717-426E-A56F-F148A3248394}" srcOrd="2" destOrd="0" presId="urn:microsoft.com/office/officeart/2005/8/layout/hierarchy3"/>
    <dgm:cxn modelId="{E8B62AFC-A9D3-4292-A0D5-96EEB56EDB6A}" type="presParOf" srcId="{1BCE12CA-113C-4019-9E14-A5FAFA8F1F1F}" destId="{22967B89-A37D-4BC0-BED2-986864C2463A}" srcOrd="3" destOrd="0" presId="urn:microsoft.com/office/officeart/2005/8/layout/hierarchy3"/>
    <dgm:cxn modelId="{D79C771B-D2EF-4490-BFD7-E15386D6F157}" type="presParOf" srcId="{1BCE12CA-113C-4019-9E14-A5FAFA8F1F1F}" destId="{2FB1B315-3C42-490F-9392-2E01996EA461}" srcOrd="4" destOrd="0" presId="urn:microsoft.com/office/officeart/2005/8/layout/hierarchy3"/>
    <dgm:cxn modelId="{48C04804-80C5-4985-8CCA-A010B097A9B7}" type="presParOf" srcId="{1BCE12CA-113C-4019-9E14-A5FAFA8F1F1F}" destId="{5F174A7C-A4BD-41E7-8EA6-F10EE5D52592}" srcOrd="5" destOrd="0" presId="urn:microsoft.com/office/officeart/2005/8/layout/hierarchy3"/>
    <dgm:cxn modelId="{16A054E5-67F6-4AE4-809C-CC5D790110F1}" type="presParOf" srcId="{1BCE12CA-113C-4019-9E14-A5FAFA8F1F1F}" destId="{3FC24F96-6805-456B-BB1D-CE9078D0E5E7}" srcOrd="6" destOrd="0" presId="urn:microsoft.com/office/officeart/2005/8/layout/hierarchy3"/>
    <dgm:cxn modelId="{697AC528-8D58-4A2C-8CD4-767FF35B7FAF}" type="presParOf" srcId="{1BCE12CA-113C-4019-9E14-A5FAFA8F1F1F}" destId="{6BE4F90B-F965-4616-B1E4-26BF1BBFBCC1}" srcOrd="7" destOrd="0" presId="urn:microsoft.com/office/officeart/2005/8/layout/hierarchy3"/>
    <dgm:cxn modelId="{F68A54B5-02D2-41F4-8C4E-9255EA5AB603}" type="presParOf" srcId="{1BCE12CA-113C-4019-9E14-A5FAFA8F1F1F}" destId="{6FC632BA-B723-43E6-A7A8-D83239D35683}" srcOrd="8" destOrd="0" presId="urn:microsoft.com/office/officeart/2005/8/layout/hierarchy3"/>
    <dgm:cxn modelId="{7AC83A83-CC37-4456-8DA2-630CDBBD9F73}" type="presParOf" srcId="{1BCE12CA-113C-4019-9E14-A5FAFA8F1F1F}" destId="{0C4867E1-67E1-4544-88D7-5C584186733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68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CCCCFF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Perception des syllabes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0FA52A80-9B90-4C3D-B8CE-57A33E3524E6}" type="presOf" srcId="{C96BC632-43CA-47F9-AE4E-B1A9B15E26AA}" destId="{6DEA0F4C-CB75-4CDD-95D0-B0350E9E6B57}" srcOrd="0" destOrd="0" presId="urn:microsoft.com/office/officeart/2005/8/layout/hierarchy3"/>
    <dgm:cxn modelId="{726A6C57-237D-4D28-AEA6-55C648763214}" type="presOf" srcId="{3C25DAEC-E11A-4AF3-8226-88A2EB94C31D}" destId="{CD5BC5A2-6BB9-464A-A0EB-C35B2DBBAD8B}" srcOrd="0" destOrd="0" presId="urn:microsoft.com/office/officeart/2005/8/layout/hierarchy3"/>
    <dgm:cxn modelId="{D546550C-BF19-4282-A19E-6153B07AB6E8}" type="presOf" srcId="{3C25DAEC-E11A-4AF3-8226-88A2EB94C31D}" destId="{BA46AD13-0FBE-4072-B5F3-3F51C521BA75}" srcOrd="1" destOrd="0" presId="urn:microsoft.com/office/officeart/2005/8/layout/hierarchy3"/>
    <dgm:cxn modelId="{80554AE8-C882-462A-93E8-23BFEEB69AF1}" type="presParOf" srcId="{6DEA0F4C-CB75-4CDD-95D0-B0350E9E6B57}" destId="{DEB23531-F44B-498B-A365-F1732558C681}" srcOrd="0" destOrd="0" presId="urn:microsoft.com/office/officeart/2005/8/layout/hierarchy3"/>
    <dgm:cxn modelId="{2367FBA8-F2A9-4804-864B-62F40F3F9581}" type="presParOf" srcId="{DEB23531-F44B-498B-A365-F1732558C681}" destId="{736EAD3E-15F1-49D2-92B9-C001E9188551}" srcOrd="0" destOrd="0" presId="urn:microsoft.com/office/officeart/2005/8/layout/hierarchy3"/>
    <dgm:cxn modelId="{DF8A6AB6-913B-4449-B26F-80605C775627}" type="presParOf" srcId="{736EAD3E-15F1-49D2-92B9-C001E9188551}" destId="{CD5BC5A2-6BB9-464A-A0EB-C35B2DBBAD8B}" srcOrd="0" destOrd="0" presId="urn:microsoft.com/office/officeart/2005/8/layout/hierarchy3"/>
    <dgm:cxn modelId="{142EAD9C-8C13-4C1C-A479-ACA43B4E7BD4}" type="presParOf" srcId="{736EAD3E-15F1-49D2-92B9-C001E9188551}" destId="{BA46AD13-0FBE-4072-B5F3-3F51C521BA75}" srcOrd="1" destOrd="0" presId="urn:microsoft.com/office/officeart/2005/8/layout/hierarchy3"/>
    <dgm:cxn modelId="{5BE9FE39-B4DB-42FC-AC5B-B3892D196EA1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69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861638F-6BB2-40C0-93E3-AE9456B3B0EE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53926C48-F2D4-440E-B79C-6544F37B9FBE}" type="presOf" srcId="{9AD10943-2891-487D-887B-DCD7DF16C3C2}" destId="{748DECDC-3F92-4248-8E3C-8FAC5C80207F}" srcOrd="0" destOrd="0" presId="urn:microsoft.com/office/officeart/2005/8/layout/hProcess9"/>
    <dgm:cxn modelId="{E7DD57FB-CE88-43ED-BDC5-1A0F7AB5AECD}" type="presParOf" srcId="{748DECDC-3F92-4248-8E3C-8FAC5C80207F}" destId="{4BB40658-793B-4CA1-9AEE-5B47C21E18AE}" srcOrd="0" destOrd="0" presId="urn:microsoft.com/office/officeart/2005/8/layout/hProcess9"/>
    <dgm:cxn modelId="{148C2659-403C-4EC4-A9CC-3E6C799120CD}" type="presParOf" srcId="{748DECDC-3F92-4248-8E3C-8FAC5C80207F}" destId="{41D936EF-13E4-49BE-9538-8231A52C8DFB}" srcOrd="1" destOrd="0" presId="urn:microsoft.com/office/officeart/2005/8/layout/hProcess9"/>
    <dgm:cxn modelId="{F95B25C1-2C64-4856-8D60-40C556D4A869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171862-C443-484A-8208-C00F9AD60415}" type="doc">
      <dgm:prSet loTypeId="urn:microsoft.com/office/officeart/2008/layout/RadialCluster" loCatId="relationship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921E12F-B121-4D91-805A-4AF20F552363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b="1" i="0" cap="small" baseline="0" dirty="0" smtClean="0">
              <a:solidFill>
                <a:schemeClr val="bg1"/>
              </a:solidFill>
            </a:rPr>
            <a:t>Champs du domaine Vocabulaire</a:t>
          </a:r>
          <a:endParaRPr lang="fr-FR" b="1" i="0" cap="small" baseline="0" dirty="0">
            <a:solidFill>
              <a:schemeClr val="bg1"/>
            </a:solidFill>
          </a:endParaRPr>
        </a:p>
      </dgm:t>
    </dgm:pt>
    <dgm:pt modelId="{517242DA-13D4-45CF-85BE-144BAFED2481}" type="parTrans" cxnId="{21C12858-DBA4-4305-8885-7AB18A70B8D9}">
      <dgm:prSet/>
      <dgm:spPr/>
      <dgm:t>
        <a:bodyPr/>
        <a:lstStyle/>
        <a:p>
          <a:endParaRPr lang="fr-FR"/>
        </a:p>
      </dgm:t>
    </dgm:pt>
    <dgm:pt modelId="{1B98A4C2-8847-4EC3-A484-2ACC79C4C2EA}" type="sibTrans" cxnId="{21C12858-DBA4-4305-8885-7AB18A70B8D9}">
      <dgm:prSet/>
      <dgm:spPr/>
      <dgm:t>
        <a:bodyPr/>
        <a:lstStyle/>
        <a:p>
          <a:endParaRPr lang="fr-FR"/>
        </a:p>
      </dgm:t>
    </dgm:pt>
    <dgm:pt modelId="{7192D8FF-64AA-4401-A6A1-69FA20A1E5D4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Ecriture de mots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256C7AB-59B8-499C-8E62-8D30F41F0289}" type="parTrans" cxnId="{2CEF28A0-8724-4976-A31C-F1CA208C2A7C}">
      <dgm:prSet/>
      <dgm:spPr/>
      <dgm:t>
        <a:bodyPr/>
        <a:lstStyle/>
        <a:p>
          <a:endParaRPr lang="fr-FR"/>
        </a:p>
      </dgm:t>
    </dgm:pt>
    <dgm:pt modelId="{6EE6B3DE-A68C-44D3-BAA6-B37EF2CF97B4}" type="sibTrans" cxnId="{2CEF28A0-8724-4976-A31C-F1CA208C2A7C}">
      <dgm:prSet/>
      <dgm:spPr/>
      <dgm:t>
        <a:bodyPr/>
        <a:lstStyle/>
        <a:p>
          <a:endParaRPr lang="fr-FR"/>
        </a:p>
      </dgm:t>
    </dgm:pt>
    <dgm:pt modelId="{6F938CCC-3A0D-4286-932B-0FCEAD0B00F1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Mémorisation de la suite alphabétique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F33EA0B-DB4D-49E7-BD3C-2A156D4FEFC8}" type="parTrans" cxnId="{545BBA4E-6D46-49F9-B98D-589BCA831509}">
      <dgm:prSet/>
      <dgm:spPr/>
      <dgm:t>
        <a:bodyPr/>
        <a:lstStyle/>
        <a:p>
          <a:endParaRPr lang="fr-FR"/>
        </a:p>
      </dgm:t>
    </dgm:pt>
    <dgm:pt modelId="{126C24F3-4D40-4268-82E2-B76A8F0A8876}" type="sibTrans" cxnId="{545BBA4E-6D46-49F9-B98D-589BCA831509}">
      <dgm:prSet/>
      <dgm:spPr/>
      <dgm:t>
        <a:bodyPr/>
        <a:lstStyle/>
        <a:p>
          <a:endParaRPr lang="fr-FR"/>
        </a:p>
      </dgm:t>
    </dgm:pt>
    <dgm:pt modelId="{52FDD0F9-A9F8-4C41-AEAC-BE145A53333A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Association de graphies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5B655206-FDB1-48E0-8BE9-B20E401FED3B}" type="parTrans" cxnId="{CC564AEE-9B88-486C-B5FA-15B1255D2FE1}">
      <dgm:prSet/>
      <dgm:spPr/>
      <dgm:t>
        <a:bodyPr/>
        <a:lstStyle/>
        <a:p>
          <a:endParaRPr lang="fr-FR"/>
        </a:p>
      </dgm:t>
    </dgm:pt>
    <dgm:pt modelId="{2517B405-DE61-45FF-BF73-00AABA027C8F}" type="sibTrans" cxnId="{CC564AEE-9B88-486C-B5FA-15B1255D2FE1}">
      <dgm:prSet/>
      <dgm:spPr/>
      <dgm:t>
        <a:bodyPr/>
        <a:lstStyle/>
        <a:p>
          <a:endParaRPr lang="fr-FR"/>
        </a:p>
      </dgm:t>
    </dgm:pt>
    <dgm:pt modelId="{856FFE93-E736-4B38-8428-1F39F68659D4}" type="pres">
      <dgm:prSet presAssocID="{8A171862-C443-484A-8208-C00F9AD6041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B73A922-E4DD-4856-865E-F948970EE26D}" type="pres">
      <dgm:prSet presAssocID="{2921E12F-B121-4D91-805A-4AF20F552363}" presName="singleCycle" presStyleCnt="0"/>
      <dgm:spPr/>
    </dgm:pt>
    <dgm:pt modelId="{644C7AC1-D0C9-448E-93D1-078133F9583A}" type="pres">
      <dgm:prSet presAssocID="{2921E12F-B121-4D91-805A-4AF20F552363}" presName="singleCenter" presStyleLbl="node1" presStyleIdx="0" presStyleCnt="4" custScaleX="146410" custScaleY="146410" custLinFactNeighborX="-994" custLinFactNeighborY="-1520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09EB1CD0-92E6-446F-96EA-7BCD54CC19D1}" type="pres">
      <dgm:prSet presAssocID="{DF33EA0B-DB4D-49E7-BD3C-2A156D4FEFC8}" presName="Name56" presStyleLbl="parChTrans1D2" presStyleIdx="0" presStyleCnt="3"/>
      <dgm:spPr/>
      <dgm:t>
        <a:bodyPr/>
        <a:lstStyle/>
        <a:p>
          <a:endParaRPr lang="fr-FR"/>
        </a:p>
      </dgm:t>
    </dgm:pt>
    <dgm:pt modelId="{E6EFA6E8-6875-4695-A3DE-9A1FEE92CF0F}" type="pres">
      <dgm:prSet presAssocID="{6F938CCC-3A0D-4286-932B-0FCEAD0B00F1}" presName="text0" presStyleLbl="node1" presStyleIdx="1" presStyleCnt="4" custScaleX="241850" custScaleY="1179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2E573B-9543-4023-81DA-5EA5FF01FD5A}" type="pres">
      <dgm:prSet presAssocID="{5B655206-FDB1-48E0-8BE9-B20E401FED3B}" presName="Name56" presStyleLbl="parChTrans1D2" presStyleIdx="1" presStyleCnt="3"/>
      <dgm:spPr/>
      <dgm:t>
        <a:bodyPr/>
        <a:lstStyle/>
        <a:p>
          <a:endParaRPr lang="fr-FR"/>
        </a:p>
      </dgm:t>
    </dgm:pt>
    <dgm:pt modelId="{3DEC5B36-5CDB-486D-8482-2863D6F0D9B6}" type="pres">
      <dgm:prSet presAssocID="{52FDD0F9-A9F8-4C41-AEAC-BE145A53333A}" presName="text0" presStyleLbl="node1" presStyleIdx="2" presStyleCnt="4" custScaleX="129773" custScaleY="11207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4B02D6-DE22-407D-994D-9226236D1FA6}" type="pres">
      <dgm:prSet presAssocID="{1256C7AB-59B8-499C-8E62-8D30F41F0289}" presName="Name56" presStyleLbl="parChTrans1D2" presStyleIdx="2" presStyleCnt="3"/>
      <dgm:spPr/>
      <dgm:t>
        <a:bodyPr/>
        <a:lstStyle/>
        <a:p>
          <a:endParaRPr lang="fr-FR"/>
        </a:p>
      </dgm:t>
    </dgm:pt>
    <dgm:pt modelId="{B0A7ECEF-2B28-4277-A771-1619F17F926A}" type="pres">
      <dgm:prSet presAssocID="{7192D8FF-64AA-4401-A6A1-69FA20A1E5D4}" presName="text0" presStyleLbl="node1" presStyleIdx="3" presStyleCnt="4" custScaleX="129773" custRadScaleRad="102928" custRadScaleInc="149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C396BD2-00D7-4FA3-B467-02E96CCB2851}" type="presOf" srcId="{52FDD0F9-A9F8-4C41-AEAC-BE145A53333A}" destId="{3DEC5B36-5CDB-486D-8482-2863D6F0D9B6}" srcOrd="0" destOrd="0" presId="urn:microsoft.com/office/officeart/2008/layout/RadialCluster"/>
    <dgm:cxn modelId="{D4BEABFD-94A0-4E24-B5CD-B219BADFEF36}" type="presOf" srcId="{2921E12F-B121-4D91-805A-4AF20F552363}" destId="{644C7AC1-D0C9-448E-93D1-078133F9583A}" srcOrd="0" destOrd="0" presId="urn:microsoft.com/office/officeart/2008/layout/RadialCluster"/>
    <dgm:cxn modelId="{2CEF28A0-8724-4976-A31C-F1CA208C2A7C}" srcId="{2921E12F-B121-4D91-805A-4AF20F552363}" destId="{7192D8FF-64AA-4401-A6A1-69FA20A1E5D4}" srcOrd="2" destOrd="0" parTransId="{1256C7AB-59B8-499C-8E62-8D30F41F0289}" sibTransId="{6EE6B3DE-A68C-44D3-BAA6-B37EF2CF97B4}"/>
    <dgm:cxn modelId="{CC564AEE-9B88-486C-B5FA-15B1255D2FE1}" srcId="{2921E12F-B121-4D91-805A-4AF20F552363}" destId="{52FDD0F9-A9F8-4C41-AEAC-BE145A53333A}" srcOrd="1" destOrd="0" parTransId="{5B655206-FDB1-48E0-8BE9-B20E401FED3B}" sibTransId="{2517B405-DE61-45FF-BF73-00AABA027C8F}"/>
    <dgm:cxn modelId="{D670AFBB-E136-44D8-A50D-ED1AB6C7B584}" type="presOf" srcId="{6F938CCC-3A0D-4286-932B-0FCEAD0B00F1}" destId="{E6EFA6E8-6875-4695-A3DE-9A1FEE92CF0F}" srcOrd="0" destOrd="0" presId="urn:microsoft.com/office/officeart/2008/layout/RadialCluster"/>
    <dgm:cxn modelId="{545BBA4E-6D46-49F9-B98D-589BCA831509}" srcId="{2921E12F-B121-4D91-805A-4AF20F552363}" destId="{6F938CCC-3A0D-4286-932B-0FCEAD0B00F1}" srcOrd="0" destOrd="0" parTransId="{DF33EA0B-DB4D-49E7-BD3C-2A156D4FEFC8}" sibTransId="{126C24F3-4D40-4268-82E2-B76A8F0A8876}"/>
    <dgm:cxn modelId="{879E8210-E7B4-443C-8492-040254CB14F9}" type="presOf" srcId="{7192D8FF-64AA-4401-A6A1-69FA20A1E5D4}" destId="{B0A7ECEF-2B28-4277-A771-1619F17F926A}" srcOrd="0" destOrd="0" presId="urn:microsoft.com/office/officeart/2008/layout/RadialCluster"/>
    <dgm:cxn modelId="{CEA76017-F146-48A4-BC76-C7C6BA8B1DF1}" type="presOf" srcId="{5B655206-FDB1-48E0-8BE9-B20E401FED3B}" destId="{2A2E573B-9543-4023-81DA-5EA5FF01FD5A}" srcOrd="0" destOrd="0" presId="urn:microsoft.com/office/officeart/2008/layout/RadialCluster"/>
    <dgm:cxn modelId="{C8D41653-AEF8-480E-ACDE-D6997D0630CF}" type="presOf" srcId="{DF33EA0B-DB4D-49E7-BD3C-2A156D4FEFC8}" destId="{09EB1CD0-92E6-446F-96EA-7BCD54CC19D1}" srcOrd="0" destOrd="0" presId="urn:microsoft.com/office/officeart/2008/layout/RadialCluster"/>
    <dgm:cxn modelId="{0ED5999C-8D4B-4F63-A4DD-DFF1F7244314}" type="presOf" srcId="{1256C7AB-59B8-499C-8E62-8D30F41F0289}" destId="{4E4B02D6-DE22-407D-994D-9226236D1FA6}" srcOrd="0" destOrd="0" presId="urn:microsoft.com/office/officeart/2008/layout/RadialCluster"/>
    <dgm:cxn modelId="{684E64DE-DE30-4355-9BE2-E7B0649717C0}" type="presOf" srcId="{8A171862-C443-484A-8208-C00F9AD60415}" destId="{856FFE93-E736-4B38-8428-1F39F68659D4}" srcOrd="0" destOrd="0" presId="urn:microsoft.com/office/officeart/2008/layout/RadialCluster"/>
    <dgm:cxn modelId="{21C12858-DBA4-4305-8885-7AB18A70B8D9}" srcId="{8A171862-C443-484A-8208-C00F9AD60415}" destId="{2921E12F-B121-4D91-805A-4AF20F552363}" srcOrd="0" destOrd="0" parTransId="{517242DA-13D4-45CF-85BE-144BAFED2481}" sibTransId="{1B98A4C2-8847-4EC3-A484-2ACC79C4C2EA}"/>
    <dgm:cxn modelId="{470652BD-4105-4F44-8CD8-55950ACE94C3}" type="presParOf" srcId="{856FFE93-E736-4B38-8428-1F39F68659D4}" destId="{2B73A922-E4DD-4856-865E-F948970EE26D}" srcOrd="0" destOrd="0" presId="urn:microsoft.com/office/officeart/2008/layout/RadialCluster"/>
    <dgm:cxn modelId="{630A702D-BD76-4BCD-8C8F-22B8A8B9BB0F}" type="presParOf" srcId="{2B73A922-E4DD-4856-865E-F948970EE26D}" destId="{644C7AC1-D0C9-448E-93D1-078133F9583A}" srcOrd="0" destOrd="0" presId="urn:microsoft.com/office/officeart/2008/layout/RadialCluster"/>
    <dgm:cxn modelId="{6E796696-A56F-4276-97F9-D561AAB26E5E}" type="presParOf" srcId="{2B73A922-E4DD-4856-865E-F948970EE26D}" destId="{09EB1CD0-92E6-446F-96EA-7BCD54CC19D1}" srcOrd="1" destOrd="0" presId="urn:microsoft.com/office/officeart/2008/layout/RadialCluster"/>
    <dgm:cxn modelId="{8207E31E-06CF-4974-8F76-AEA77F21A9B4}" type="presParOf" srcId="{2B73A922-E4DD-4856-865E-F948970EE26D}" destId="{E6EFA6E8-6875-4695-A3DE-9A1FEE92CF0F}" srcOrd="2" destOrd="0" presId="urn:microsoft.com/office/officeart/2008/layout/RadialCluster"/>
    <dgm:cxn modelId="{F5C4C900-1373-4EBC-985B-232C6DE4E16C}" type="presParOf" srcId="{2B73A922-E4DD-4856-865E-F948970EE26D}" destId="{2A2E573B-9543-4023-81DA-5EA5FF01FD5A}" srcOrd="3" destOrd="0" presId="urn:microsoft.com/office/officeart/2008/layout/RadialCluster"/>
    <dgm:cxn modelId="{9525221B-FFD2-4A88-907D-63B31C87677C}" type="presParOf" srcId="{2B73A922-E4DD-4856-865E-F948970EE26D}" destId="{3DEC5B36-5CDB-486D-8482-2863D6F0D9B6}" srcOrd="4" destOrd="0" presId="urn:microsoft.com/office/officeart/2008/layout/RadialCluster"/>
    <dgm:cxn modelId="{7457565E-FD8C-4592-8F51-AC9CF4058B44}" type="presParOf" srcId="{2B73A922-E4DD-4856-865E-F948970EE26D}" destId="{4E4B02D6-DE22-407D-994D-9226236D1FA6}" srcOrd="5" destOrd="0" presId="urn:microsoft.com/office/officeart/2008/layout/RadialCluster"/>
    <dgm:cxn modelId="{727D6FCA-82A7-40C8-BA9D-AD9508BDEC1F}" type="presParOf" srcId="{2B73A922-E4DD-4856-865E-F948970EE26D}" destId="{B0A7ECEF-2B28-4277-A771-1619F17F926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0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CCCCFF"/>
        </a:solidFill>
      </dgm:spPr>
      <dgm:t>
        <a:bodyPr/>
        <a:lstStyle/>
        <a:p>
          <a:pPr rtl="0"/>
          <a:r>
            <a:rPr lang="fr-FR" dirty="0" smtClean="0"/>
            <a:t>Retour au domaine Conscience phonologique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CCCCFF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06B6616-D45A-4A19-8E2B-CB97E2B8DC18}" type="presOf" srcId="{74621583-C114-4FF8-ABA4-A6E52574C0DB}" destId="{56D74395-F79A-408C-A69E-A63A10E53AB1}" srcOrd="0" destOrd="0" presId="urn:microsoft.com/office/officeart/2005/8/layout/hProcess9"/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36175F50-4FF4-433F-8786-C1D1DA169885}" type="presOf" srcId="{581903B6-8EEB-4527-8CB1-1D526A69E06E}" destId="{04133693-EEE3-4B4D-B84D-61F78CF793BE}" srcOrd="0" destOrd="0" presId="urn:microsoft.com/office/officeart/2005/8/layout/hProcess9"/>
    <dgm:cxn modelId="{0EEEE532-240A-4E25-BDB8-B963BFAFD222}" type="presParOf" srcId="{04133693-EEE3-4B4D-B84D-61F78CF793BE}" destId="{02B3ADD0-27C9-4C24-B9CB-ED6020E025D8}" srcOrd="0" destOrd="0" presId="urn:microsoft.com/office/officeart/2005/8/layout/hProcess9"/>
    <dgm:cxn modelId="{4A142F35-69E9-4E26-9945-DA1E023221C7}" type="presParOf" srcId="{04133693-EEE3-4B4D-B84D-61F78CF793BE}" destId="{A05653AE-A047-4467-9912-DCC11F0C5E65}" srcOrd="1" destOrd="0" presId="urn:microsoft.com/office/officeart/2005/8/layout/hProcess9"/>
    <dgm:cxn modelId="{71FC6B9D-930F-4A24-B374-941D023948F4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71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 Rimes avec…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E5F0C5B4-2622-460E-BA84-5B63FB8C25E3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Memory des rimes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FBE4DD2A-2DD3-42CB-8C2E-6BFA54BB4104}" type="parTrans" cxnId="{B8228A63-A86D-4EA1-BBB3-027D9F147205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E5A877E2-833D-42BF-85BC-CEDC7423E138}" type="sibTrans" cxnId="{B8228A63-A86D-4EA1-BBB3-027D9F147205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45075" custScaleY="106148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45075" custScaleY="106148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2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D995BA-8717-426E-A56F-F148A3248394}" type="pres">
      <dgm:prSet presAssocID="{FBE4DD2A-2DD3-42CB-8C2E-6BFA54BB4104}" presName="Name13" presStyleLbl="parChTrans1D2" presStyleIdx="1" presStyleCnt="2"/>
      <dgm:spPr/>
      <dgm:t>
        <a:bodyPr/>
        <a:lstStyle/>
        <a:p>
          <a:endParaRPr lang="fr-FR"/>
        </a:p>
      </dgm:t>
    </dgm:pt>
    <dgm:pt modelId="{22967B89-A37D-4BC0-BED2-986864C2463A}" type="pres">
      <dgm:prSet presAssocID="{E5F0C5B4-2622-460E-BA84-5B63FB8C25E3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48DD5957-55E9-4457-AC1B-17E99E456DD9}" type="presOf" srcId="{67589A52-3F20-40EE-9771-8265E1C188D3}" destId="{5AA488AF-2C3A-4D45-83DE-8835886B5697}" srcOrd="1" destOrd="0" presId="urn:microsoft.com/office/officeart/2005/8/layout/hierarchy3"/>
    <dgm:cxn modelId="{F124C728-81F8-4FAC-80AE-7A732F3538BA}" type="presOf" srcId="{E5F0C5B4-2622-460E-BA84-5B63FB8C25E3}" destId="{22967B89-A37D-4BC0-BED2-986864C2463A}" srcOrd="0" destOrd="0" presId="urn:microsoft.com/office/officeart/2005/8/layout/hierarchy3"/>
    <dgm:cxn modelId="{6F3154E6-F102-4DAB-B813-F86B34687FAB}" type="presOf" srcId="{CBEF26E6-F8CF-47DF-BC61-C2D6252C3504}" destId="{8C8D37ED-4C89-47F3-8B1A-ECFE0586E789}" srcOrd="1" destOrd="0" presId="urn:microsoft.com/office/officeart/2005/8/layout/hierarchy3"/>
    <dgm:cxn modelId="{A127C984-7E89-4D9B-974A-30ACC35D3A80}" type="presOf" srcId="{CBEF26E6-F8CF-47DF-BC61-C2D6252C3504}" destId="{B534D473-8F6B-4E95-9C5B-F94315811A04}" srcOrd="0" destOrd="0" presId="urn:microsoft.com/office/officeart/2005/8/layout/hierarchy3"/>
    <dgm:cxn modelId="{F1E5B613-2273-491B-8BFF-07171CD9D030}" type="presOf" srcId="{67589A52-3F20-40EE-9771-8265E1C188D3}" destId="{590CCC42-6B55-4435-8AB1-47010C24D55E}" srcOrd="0" destOrd="0" presId="urn:microsoft.com/office/officeart/2005/8/layout/hierarchy3"/>
    <dgm:cxn modelId="{20C8E0E1-B77B-49B1-ADDA-89544A7EF24D}" type="presOf" srcId="{DA5320B4-67F3-48E3-B5E6-4DF5EAD6A1A7}" destId="{9B97D3D0-CD09-40D3-AC3D-7CA4B92254A3}" srcOrd="0" destOrd="0" presId="urn:microsoft.com/office/officeart/2005/8/layout/hierarchy3"/>
    <dgm:cxn modelId="{DF825147-5DD8-48C0-9330-ACAE8B47775B}" type="presOf" srcId="{FF216ECD-B2A1-4FD5-9BC9-A87B80901121}" destId="{3D737EA7-5F5C-4036-AD87-68F45FDF5963}" srcOrd="0" destOrd="0" presId="urn:microsoft.com/office/officeart/2005/8/layout/hierarchy3"/>
    <dgm:cxn modelId="{EC6A1A20-0CA1-4FF3-9F5C-8B1CA7456272}" type="presOf" srcId="{B0835160-ECAD-4F7E-9A0E-AB6F88F75917}" destId="{C7F46DD4-0FC9-4062-AB34-E385CF939D0A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2D489B6B-B2C3-4330-9528-04ED5AC84E69}" type="presOf" srcId="{FBE4DD2A-2DD3-42CB-8C2E-6BFA54BB4104}" destId="{8DD995BA-8717-426E-A56F-F148A3248394}" srcOrd="0" destOrd="0" presId="urn:microsoft.com/office/officeart/2005/8/layout/hierarchy3"/>
    <dgm:cxn modelId="{B8228A63-A86D-4EA1-BBB3-027D9F147205}" srcId="{67589A52-3F20-40EE-9771-8265E1C188D3}" destId="{E5F0C5B4-2622-460E-BA84-5B63FB8C25E3}" srcOrd="1" destOrd="0" parTransId="{FBE4DD2A-2DD3-42CB-8C2E-6BFA54BB4104}" sibTransId="{E5A877E2-833D-42BF-85BC-CEDC7423E138}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CE08EB04-8045-4047-A72F-A33F3CB2BAD4}" type="presParOf" srcId="{C7F46DD4-0FC9-4062-AB34-E385CF939D0A}" destId="{24EDCE66-4856-4EDA-AD4A-7D047822D67B}" srcOrd="0" destOrd="0" presId="urn:microsoft.com/office/officeart/2005/8/layout/hierarchy3"/>
    <dgm:cxn modelId="{9B96074C-6F00-43B9-BDD8-7D1B663E59D2}" type="presParOf" srcId="{24EDCE66-4856-4EDA-AD4A-7D047822D67B}" destId="{A9DF3429-8746-4D15-ACDD-77604A3261B9}" srcOrd="0" destOrd="0" presId="urn:microsoft.com/office/officeart/2005/8/layout/hierarchy3"/>
    <dgm:cxn modelId="{53F86747-4498-4B99-B95A-2AC74316012C}" type="presParOf" srcId="{A9DF3429-8746-4D15-ACDD-77604A3261B9}" destId="{B534D473-8F6B-4E95-9C5B-F94315811A04}" srcOrd="0" destOrd="0" presId="urn:microsoft.com/office/officeart/2005/8/layout/hierarchy3"/>
    <dgm:cxn modelId="{0C0A2F80-230C-4489-8BCC-6F0429C14480}" type="presParOf" srcId="{A9DF3429-8746-4D15-ACDD-77604A3261B9}" destId="{8C8D37ED-4C89-47F3-8B1A-ECFE0586E789}" srcOrd="1" destOrd="0" presId="urn:microsoft.com/office/officeart/2005/8/layout/hierarchy3"/>
    <dgm:cxn modelId="{7BDC705D-A878-450A-8D38-5C3451043483}" type="presParOf" srcId="{24EDCE66-4856-4EDA-AD4A-7D047822D67B}" destId="{E0483D8F-79FD-4ECC-A963-E26F7D8A8A98}" srcOrd="1" destOrd="0" presId="urn:microsoft.com/office/officeart/2005/8/layout/hierarchy3"/>
    <dgm:cxn modelId="{07B0B1F6-89FE-4497-ABBD-BD623B45397A}" type="presParOf" srcId="{C7F46DD4-0FC9-4062-AB34-E385CF939D0A}" destId="{4AF7E26C-FB7D-4598-9FB1-70A7E68C285E}" srcOrd="1" destOrd="0" presId="urn:microsoft.com/office/officeart/2005/8/layout/hierarchy3"/>
    <dgm:cxn modelId="{588987DB-F677-4534-91F6-72A2B9F7F2B5}" type="presParOf" srcId="{4AF7E26C-FB7D-4598-9FB1-70A7E68C285E}" destId="{87658BDC-F93B-45A1-B638-8C34544973DE}" srcOrd="0" destOrd="0" presId="urn:microsoft.com/office/officeart/2005/8/layout/hierarchy3"/>
    <dgm:cxn modelId="{C2ADDBAD-BA62-4758-BB07-48C0DFF37F1C}" type="presParOf" srcId="{87658BDC-F93B-45A1-B638-8C34544973DE}" destId="{590CCC42-6B55-4435-8AB1-47010C24D55E}" srcOrd="0" destOrd="0" presId="urn:microsoft.com/office/officeart/2005/8/layout/hierarchy3"/>
    <dgm:cxn modelId="{727044A0-EDD5-4750-8813-354217D49D6E}" type="presParOf" srcId="{87658BDC-F93B-45A1-B638-8C34544973DE}" destId="{5AA488AF-2C3A-4D45-83DE-8835886B5697}" srcOrd="1" destOrd="0" presId="urn:microsoft.com/office/officeart/2005/8/layout/hierarchy3"/>
    <dgm:cxn modelId="{B56B9FB0-4567-4B13-9E77-BE663126B686}" type="presParOf" srcId="{4AF7E26C-FB7D-4598-9FB1-70A7E68C285E}" destId="{1BCE12CA-113C-4019-9E14-A5FAFA8F1F1F}" srcOrd="1" destOrd="0" presId="urn:microsoft.com/office/officeart/2005/8/layout/hierarchy3"/>
    <dgm:cxn modelId="{07C0DA39-6031-41FB-8831-2A83148F555F}" type="presParOf" srcId="{1BCE12CA-113C-4019-9E14-A5FAFA8F1F1F}" destId="{9B97D3D0-CD09-40D3-AC3D-7CA4B92254A3}" srcOrd="0" destOrd="0" presId="urn:microsoft.com/office/officeart/2005/8/layout/hierarchy3"/>
    <dgm:cxn modelId="{DC3DFDF5-01AA-4AD3-B2A5-892340AD1B19}" type="presParOf" srcId="{1BCE12CA-113C-4019-9E14-A5FAFA8F1F1F}" destId="{3D737EA7-5F5C-4036-AD87-68F45FDF5963}" srcOrd="1" destOrd="0" presId="urn:microsoft.com/office/officeart/2005/8/layout/hierarchy3"/>
    <dgm:cxn modelId="{288101A8-7B4E-49E6-B120-6AACB8D43EC8}" type="presParOf" srcId="{1BCE12CA-113C-4019-9E14-A5FAFA8F1F1F}" destId="{8DD995BA-8717-426E-A56F-F148A3248394}" srcOrd="2" destOrd="0" presId="urn:microsoft.com/office/officeart/2005/8/layout/hierarchy3"/>
    <dgm:cxn modelId="{A6808A82-7E9B-4EED-A9D2-74D101D3C227}" type="presParOf" srcId="{1BCE12CA-113C-4019-9E14-A5FAFA8F1F1F}" destId="{22967B89-A37D-4BC0-BED2-986864C2463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2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CCCCFF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Perception des rimes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FAF54F32-24C8-4CCA-8AE6-4289B66B2DBD}" type="presOf" srcId="{3C25DAEC-E11A-4AF3-8226-88A2EB94C31D}" destId="{CD5BC5A2-6BB9-464A-A0EB-C35B2DBBAD8B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7636F858-789B-456B-A3F8-0213B242778A}" type="presOf" srcId="{3C25DAEC-E11A-4AF3-8226-88A2EB94C31D}" destId="{BA46AD13-0FBE-4072-B5F3-3F51C521BA75}" srcOrd="1" destOrd="0" presId="urn:microsoft.com/office/officeart/2005/8/layout/hierarchy3"/>
    <dgm:cxn modelId="{255C99C3-20E1-4376-B2A2-DE4B190F1948}" type="presOf" srcId="{C96BC632-43CA-47F9-AE4E-B1A9B15E26AA}" destId="{6DEA0F4C-CB75-4CDD-95D0-B0350E9E6B57}" srcOrd="0" destOrd="0" presId="urn:microsoft.com/office/officeart/2005/8/layout/hierarchy3"/>
    <dgm:cxn modelId="{16AF7DF0-9CDE-4E08-9C45-45CD8FBEB031}" type="presParOf" srcId="{6DEA0F4C-CB75-4CDD-95D0-B0350E9E6B57}" destId="{DEB23531-F44B-498B-A365-F1732558C681}" srcOrd="0" destOrd="0" presId="urn:microsoft.com/office/officeart/2005/8/layout/hierarchy3"/>
    <dgm:cxn modelId="{6564029E-CC3F-47E0-A0BD-302F6F952BA5}" type="presParOf" srcId="{DEB23531-F44B-498B-A365-F1732558C681}" destId="{736EAD3E-15F1-49D2-92B9-C001E9188551}" srcOrd="0" destOrd="0" presId="urn:microsoft.com/office/officeart/2005/8/layout/hierarchy3"/>
    <dgm:cxn modelId="{1D8870CF-4FF4-4836-A981-24C52DD95955}" type="presParOf" srcId="{736EAD3E-15F1-49D2-92B9-C001E9188551}" destId="{CD5BC5A2-6BB9-464A-A0EB-C35B2DBBAD8B}" srcOrd="0" destOrd="0" presId="urn:microsoft.com/office/officeart/2005/8/layout/hierarchy3"/>
    <dgm:cxn modelId="{6E61297D-63B9-4350-87B1-7BD7E52DDAC7}" type="presParOf" srcId="{736EAD3E-15F1-49D2-92B9-C001E9188551}" destId="{BA46AD13-0FBE-4072-B5F3-3F51C521BA75}" srcOrd="1" destOrd="0" presId="urn:microsoft.com/office/officeart/2005/8/layout/hierarchy3"/>
    <dgm:cxn modelId="{9A4B934A-D905-421B-84DF-B8E43C5FDDE3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73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E7D3851-7C6E-4640-8A2A-5804E3DE239E}" type="presOf" srcId="{9AD10943-2891-487D-887B-DCD7DF16C3C2}" destId="{748DECDC-3F92-4248-8E3C-8FAC5C80207F}" srcOrd="0" destOrd="0" presId="urn:microsoft.com/office/officeart/2005/8/layout/hProcess9"/>
    <dgm:cxn modelId="{71F1103D-4176-478B-8BF6-1B32854D10F8}" type="presOf" srcId="{DD2C981E-49A1-4491-9BF8-A945FA2B1DDE}" destId="{E72800B2-2D70-436C-BF6F-2CF557DE5527}" srcOrd="0" destOrd="0" presId="urn:microsoft.com/office/officeart/2005/8/layout/hProcess9"/>
    <dgm:cxn modelId="{106C2DB8-C276-400F-A259-1620B2BF4A9F}" type="presParOf" srcId="{748DECDC-3F92-4248-8E3C-8FAC5C80207F}" destId="{4BB40658-793B-4CA1-9AEE-5B47C21E18AE}" srcOrd="0" destOrd="0" presId="urn:microsoft.com/office/officeart/2005/8/layout/hProcess9"/>
    <dgm:cxn modelId="{E723F253-3F32-4991-92EA-BDA43B83BD06}" type="presParOf" srcId="{748DECDC-3F92-4248-8E3C-8FAC5C80207F}" destId="{41D936EF-13E4-49BE-9538-8231A52C8DFB}" srcOrd="1" destOrd="0" presId="urn:microsoft.com/office/officeart/2005/8/layout/hProcess9"/>
    <dgm:cxn modelId="{64051636-0A17-44F2-A392-EC43F8BFDE3D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74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CCCCFF"/>
        </a:solidFill>
      </dgm:spPr>
      <dgm:t>
        <a:bodyPr/>
        <a:lstStyle/>
        <a:p>
          <a:pPr rtl="0"/>
          <a:r>
            <a:rPr lang="fr-FR" dirty="0" smtClean="0"/>
            <a:t>Retour au domaine Conscience phonologique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CCCCFF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09B56FC4-5888-46CF-ACAF-A6F36413C08D}" type="presOf" srcId="{581903B6-8EEB-4527-8CB1-1D526A69E06E}" destId="{04133693-EEE3-4B4D-B84D-61F78CF793BE}" srcOrd="0" destOrd="0" presId="urn:microsoft.com/office/officeart/2005/8/layout/hProcess9"/>
    <dgm:cxn modelId="{BBEA310F-00A4-42E2-B1C9-88042C49018C}" type="presOf" srcId="{74621583-C114-4FF8-ABA4-A6E52574C0DB}" destId="{56D74395-F79A-408C-A69E-A63A10E53AB1}" srcOrd="0" destOrd="0" presId="urn:microsoft.com/office/officeart/2005/8/layout/hProcess9"/>
    <dgm:cxn modelId="{0D1B5547-4636-470B-98BC-3570A4E48597}" type="presParOf" srcId="{04133693-EEE3-4B4D-B84D-61F78CF793BE}" destId="{02B3ADD0-27C9-4C24-B9CB-ED6020E025D8}" srcOrd="0" destOrd="0" presId="urn:microsoft.com/office/officeart/2005/8/layout/hProcess9"/>
    <dgm:cxn modelId="{8295C3E9-F9C5-4B3E-9629-3DB58F025E6C}" type="presParOf" srcId="{04133693-EEE3-4B4D-B84D-61F78CF793BE}" destId="{A05653AE-A047-4467-9912-DCC11F0C5E65}" srcOrd="1" destOrd="0" presId="urn:microsoft.com/office/officeart/2005/8/layout/hProcess9"/>
    <dgm:cxn modelId="{C58B6848-3AF2-404B-9C46-A8E599C9D1D9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75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C312E3D5-CFC5-4E95-A473-7D9FF23505A4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Phonème commun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62F176DC-1722-4A62-99E4-EF560B166CBD}" type="parTrans" cxnId="{06DFD5BD-DDEC-4F36-99C9-C8F24C126A4A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68A82FBF-2849-48F5-895C-7E2E281F9DBA}" type="sibTrans" cxnId="{06DFD5BD-DDEC-4F36-99C9-C8F24C126A4A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 Percevoir un phonème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CCCCFF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E5F0C5B4-2622-460E-BA84-5B63FB8C25E3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La place du phonème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FBE4DD2A-2DD3-42CB-8C2E-6BFA54BB4104}" type="parTrans" cxnId="{B8228A63-A86D-4EA1-BBB3-027D9F147205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E5A877E2-833D-42BF-85BC-CEDC7423E138}" type="sibTrans" cxnId="{B8228A63-A86D-4EA1-BBB3-027D9F147205}">
      <dgm:prSet/>
      <dgm:spPr/>
      <dgm:t>
        <a:bodyPr/>
        <a:lstStyle/>
        <a:p>
          <a:endParaRPr lang="fr-FR"/>
        </a:p>
      </dgm:t>
    </dgm:pt>
    <dgm:pt modelId="{1AD57180-5428-4358-8A7B-3716EBCD59DD}">
      <dgm:prSet phldrT="[Texte]"/>
      <dgm:spPr>
        <a:ln>
          <a:solidFill>
            <a:srgbClr val="CCCCFF"/>
          </a:solidFill>
        </a:ln>
      </dgm:spPr>
      <dgm:t>
        <a:bodyPr/>
        <a:lstStyle/>
        <a:p>
          <a:r>
            <a:rPr lang="fr-FR" dirty="0" smtClean="0"/>
            <a:t>Petite maison des sons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386C1E82-BF42-4397-B57D-C1F140B26AA7}" type="parTrans" cxnId="{2C5DDF2A-F78A-4BC7-A708-18CD7F6289FB}">
      <dgm:prSet/>
      <dgm:spPr>
        <a:ln>
          <a:solidFill>
            <a:srgbClr val="CCCCFF"/>
          </a:solidFill>
        </a:ln>
      </dgm:spPr>
      <dgm:t>
        <a:bodyPr/>
        <a:lstStyle/>
        <a:p>
          <a:endParaRPr lang="fr-FR"/>
        </a:p>
      </dgm:t>
    </dgm:pt>
    <dgm:pt modelId="{B04B6280-75DA-415C-885E-24A25D57F4C2}" type="sibTrans" cxnId="{2C5DDF2A-F78A-4BC7-A708-18CD7F6289FB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45075" custScaleY="106148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DB48A023-7F51-472D-91B9-50344FCF8991}" type="pres">
      <dgm:prSet presAssocID="{62F176DC-1722-4A62-99E4-EF560B166CBD}" presName="Name13" presStyleLbl="parChTrans1D2" presStyleIdx="0" presStyleCnt="4"/>
      <dgm:spPr/>
      <dgm:t>
        <a:bodyPr/>
        <a:lstStyle/>
        <a:p>
          <a:endParaRPr lang="fr-FR"/>
        </a:p>
      </dgm:t>
    </dgm:pt>
    <dgm:pt modelId="{65FFEFA0-4140-416D-9CC7-52E978A900D3}" type="pres">
      <dgm:prSet presAssocID="{C312E3D5-CFC5-4E95-A473-7D9FF23505A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65A613-889F-43C1-B1DB-95B3EB9278BF}" type="pres">
      <dgm:prSet presAssocID="{386C1E82-BF42-4397-B57D-C1F140B26AA7}" presName="Name13" presStyleLbl="parChTrans1D2" presStyleIdx="1" presStyleCnt="4"/>
      <dgm:spPr/>
      <dgm:t>
        <a:bodyPr/>
        <a:lstStyle/>
        <a:p>
          <a:endParaRPr lang="fr-FR"/>
        </a:p>
      </dgm:t>
    </dgm:pt>
    <dgm:pt modelId="{CB670B70-F669-4EF6-B8F1-96DA1EDB0A1C}" type="pres">
      <dgm:prSet presAssocID="{1AD57180-5428-4358-8A7B-3716EBCD59D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45075" custScaleY="106148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2" presStyleCnt="4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D995BA-8717-426E-A56F-F148A3248394}" type="pres">
      <dgm:prSet presAssocID="{FBE4DD2A-2DD3-42CB-8C2E-6BFA54BB4104}" presName="Name13" presStyleLbl="parChTrans1D2" presStyleIdx="3" presStyleCnt="4"/>
      <dgm:spPr/>
      <dgm:t>
        <a:bodyPr/>
        <a:lstStyle/>
        <a:p>
          <a:endParaRPr lang="fr-FR"/>
        </a:p>
      </dgm:t>
    </dgm:pt>
    <dgm:pt modelId="{22967B89-A37D-4BC0-BED2-986864C2463A}" type="pres">
      <dgm:prSet presAssocID="{E5F0C5B4-2622-460E-BA84-5B63FB8C25E3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2C5DDF2A-F78A-4BC7-A708-18CD7F6289FB}" srcId="{CBEF26E6-F8CF-47DF-BC61-C2D6252C3504}" destId="{1AD57180-5428-4358-8A7B-3716EBCD59DD}" srcOrd="1" destOrd="0" parTransId="{386C1E82-BF42-4397-B57D-C1F140B26AA7}" sibTransId="{B04B6280-75DA-415C-885E-24A25D57F4C2}"/>
    <dgm:cxn modelId="{D08600E4-174F-4233-9484-4582715BEA0C}" type="presOf" srcId="{B0835160-ECAD-4F7E-9A0E-AB6F88F75917}" destId="{C7F46DD4-0FC9-4062-AB34-E385CF939D0A}" srcOrd="0" destOrd="0" presId="urn:microsoft.com/office/officeart/2005/8/layout/hierarchy3"/>
    <dgm:cxn modelId="{06DFD5BD-DDEC-4F36-99C9-C8F24C126A4A}" srcId="{CBEF26E6-F8CF-47DF-BC61-C2D6252C3504}" destId="{C312E3D5-CFC5-4E95-A473-7D9FF23505A4}" srcOrd="0" destOrd="0" parTransId="{62F176DC-1722-4A62-99E4-EF560B166CBD}" sibTransId="{68A82FBF-2849-48F5-895C-7E2E281F9DBA}"/>
    <dgm:cxn modelId="{D6ED9B86-E3D1-4C2C-8350-B21B39BF6DEB}" type="presOf" srcId="{CBEF26E6-F8CF-47DF-BC61-C2D6252C3504}" destId="{8C8D37ED-4C89-47F3-8B1A-ECFE0586E789}" srcOrd="1" destOrd="0" presId="urn:microsoft.com/office/officeart/2005/8/layout/hierarchy3"/>
    <dgm:cxn modelId="{6CB832C0-86AE-4F49-B0EE-976CA64B8B87}" type="presOf" srcId="{386C1E82-BF42-4397-B57D-C1F140B26AA7}" destId="{BD65A613-889F-43C1-B1DB-95B3EB9278BF}" srcOrd="0" destOrd="0" presId="urn:microsoft.com/office/officeart/2005/8/layout/hierarchy3"/>
    <dgm:cxn modelId="{831CB3E2-3336-439E-B26A-11F87BCA0C9F}" type="presOf" srcId="{67589A52-3F20-40EE-9771-8265E1C188D3}" destId="{5AA488AF-2C3A-4D45-83DE-8835886B5697}" srcOrd="1" destOrd="0" presId="urn:microsoft.com/office/officeart/2005/8/layout/hierarchy3"/>
    <dgm:cxn modelId="{D174FA5A-2EEE-45CF-A921-9C550C3056AC}" type="presOf" srcId="{C312E3D5-CFC5-4E95-A473-7D9FF23505A4}" destId="{65FFEFA0-4140-416D-9CC7-52E978A900D3}" srcOrd="0" destOrd="0" presId="urn:microsoft.com/office/officeart/2005/8/layout/hierarchy3"/>
    <dgm:cxn modelId="{10B64F5C-C056-4531-B0BD-A83BEB817F00}" type="presOf" srcId="{62F176DC-1722-4A62-99E4-EF560B166CBD}" destId="{DB48A023-7F51-472D-91B9-50344FCF8991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273715CC-85D7-4E81-AF29-9AAA02E5EAFA}" type="presOf" srcId="{67589A52-3F20-40EE-9771-8265E1C188D3}" destId="{590CCC42-6B55-4435-8AB1-47010C24D55E}" srcOrd="0" destOrd="0" presId="urn:microsoft.com/office/officeart/2005/8/layout/hierarchy3"/>
    <dgm:cxn modelId="{D1BEE770-7490-4183-8D00-91D3DD80AD60}" type="presOf" srcId="{1AD57180-5428-4358-8A7B-3716EBCD59DD}" destId="{CB670B70-F669-4EF6-B8F1-96DA1EDB0A1C}" srcOrd="0" destOrd="0" presId="urn:microsoft.com/office/officeart/2005/8/layout/hierarchy3"/>
    <dgm:cxn modelId="{C5B2C9B6-7EB3-4254-AE1A-E83025EA0612}" type="presOf" srcId="{FBE4DD2A-2DD3-42CB-8C2E-6BFA54BB4104}" destId="{8DD995BA-8717-426E-A56F-F148A3248394}" srcOrd="0" destOrd="0" presId="urn:microsoft.com/office/officeart/2005/8/layout/hierarchy3"/>
    <dgm:cxn modelId="{B8228A63-A86D-4EA1-BBB3-027D9F147205}" srcId="{67589A52-3F20-40EE-9771-8265E1C188D3}" destId="{E5F0C5B4-2622-460E-BA84-5B63FB8C25E3}" srcOrd="1" destOrd="0" parTransId="{FBE4DD2A-2DD3-42CB-8C2E-6BFA54BB4104}" sibTransId="{E5A877E2-833D-42BF-85BC-CEDC7423E138}"/>
    <dgm:cxn modelId="{84285D56-049B-4CAA-820F-E2C7BB2E301B}" type="presOf" srcId="{DA5320B4-67F3-48E3-B5E6-4DF5EAD6A1A7}" destId="{9B97D3D0-CD09-40D3-AC3D-7CA4B92254A3}" srcOrd="0" destOrd="0" presId="urn:microsoft.com/office/officeart/2005/8/layout/hierarchy3"/>
    <dgm:cxn modelId="{9C610383-04D0-4890-A289-7C208D29071E}" type="presOf" srcId="{FF216ECD-B2A1-4FD5-9BC9-A87B80901121}" destId="{3D737EA7-5F5C-4036-AD87-68F45FDF5963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ED335058-BEAE-40CF-995C-3DFF0DC050FC}" type="presOf" srcId="{CBEF26E6-F8CF-47DF-BC61-C2D6252C3504}" destId="{B534D473-8F6B-4E95-9C5B-F94315811A04}" srcOrd="0" destOrd="0" presId="urn:microsoft.com/office/officeart/2005/8/layout/hierarchy3"/>
    <dgm:cxn modelId="{02294FE0-2D5A-41F6-BADF-465D1D434B2E}" type="presOf" srcId="{E5F0C5B4-2622-460E-BA84-5B63FB8C25E3}" destId="{22967B89-A37D-4BC0-BED2-986864C2463A}" srcOrd="0" destOrd="0" presId="urn:microsoft.com/office/officeart/2005/8/layout/hierarchy3"/>
    <dgm:cxn modelId="{37584D83-1EF9-42CC-9C0D-B2BB38689DAE}" type="presParOf" srcId="{C7F46DD4-0FC9-4062-AB34-E385CF939D0A}" destId="{24EDCE66-4856-4EDA-AD4A-7D047822D67B}" srcOrd="0" destOrd="0" presId="urn:microsoft.com/office/officeart/2005/8/layout/hierarchy3"/>
    <dgm:cxn modelId="{A34853CA-EFEF-41DE-B2E8-2879EF9C200B}" type="presParOf" srcId="{24EDCE66-4856-4EDA-AD4A-7D047822D67B}" destId="{A9DF3429-8746-4D15-ACDD-77604A3261B9}" srcOrd="0" destOrd="0" presId="urn:microsoft.com/office/officeart/2005/8/layout/hierarchy3"/>
    <dgm:cxn modelId="{85B6C6E8-FD84-422F-820E-6EC21085A6ED}" type="presParOf" srcId="{A9DF3429-8746-4D15-ACDD-77604A3261B9}" destId="{B534D473-8F6B-4E95-9C5B-F94315811A04}" srcOrd="0" destOrd="0" presId="urn:microsoft.com/office/officeart/2005/8/layout/hierarchy3"/>
    <dgm:cxn modelId="{6F0DC265-C700-459F-8966-9FBBF96DBE7F}" type="presParOf" srcId="{A9DF3429-8746-4D15-ACDD-77604A3261B9}" destId="{8C8D37ED-4C89-47F3-8B1A-ECFE0586E789}" srcOrd="1" destOrd="0" presId="urn:microsoft.com/office/officeart/2005/8/layout/hierarchy3"/>
    <dgm:cxn modelId="{35EB1A0F-A0D7-4943-AE2B-BFB010A4392C}" type="presParOf" srcId="{24EDCE66-4856-4EDA-AD4A-7D047822D67B}" destId="{E0483D8F-79FD-4ECC-A963-E26F7D8A8A98}" srcOrd="1" destOrd="0" presId="urn:microsoft.com/office/officeart/2005/8/layout/hierarchy3"/>
    <dgm:cxn modelId="{70A35349-81B0-4C59-90E8-4324CD0E94EC}" type="presParOf" srcId="{E0483D8F-79FD-4ECC-A963-E26F7D8A8A98}" destId="{DB48A023-7F51-472D-91B9-50344FCF8991}" srcOrd="0" destOrd="0" presId="urn:microsoft.com/office/officeart/2005/8/layout/hierarchy3"/>
    <dgm:cxn modelId="{90877423-6D86-47A7-BF81-76BCD64C439D}" type="presParOf" srcId="{E0483D8F-79FD-4ECC-A963-E26F7D8A8A98}" destId="{65FFEFA0-4140-416D-9CC7-52E978A900D3}" srcOrd="1" destOrd="0" presId="urn:microsoft.com/office/officeart/2005/8/layout/hierarchy3"/>
    <dgm:cxn modelId="{9C2FC259-2D33-4D84-842A-47C99263104E}" type="presParOf" srcId="{E0483D8F-79FD-4ECC-A963-E26F7D8A8A98}" destId="{BD65A613-889F-43C1-B1DB-95B3EB9278BF}" srcOrd="2" destOrd="0" presId="urn:microsoft.com/office/officeart/2005/8/layout/hierarchy3"/>
    <dgm:cxn modelId="{071C1D6C-8822-4878-BCA3-FDDFA8D38D93}" type="presParOf" srcId="{E0483D8F-79FD-4ECC-A963-E26F7D8A8A98}" destId="{CB670B70-F669-4EF6-B8F1-96DA1EDB0A1C}" srcOrd="3" destOrd="0" presId="urn:microsoft.com/office/officeart/2005/8/layout/hierarchy3"/>
    <dgm:cxn modelId="{9592606E-4991-45EA-B3BC-A9FD25F77F23}" type="presParOf" srcId="{C7F46DD4-0FC9-4062-AB34-E385CF939D0A}" destId="{4AF7E26C-FB7D-4598-9FB1-70A7E68C285E}" srcOrd="1" destOrd="0" presId="urn:microsoft.com/office/officeart/2005/8/layout/hierarchy3"/>
    <dgm:cxn modelId="{7DF5AD54-08E3-4F7A-9E2B-74B15F8DD0E4}" type="presParOf" srcId="{4AF7E26C-FB7D-4598-9FB1-70A7E68C285E}" destId="{87658BDC-F93B-45A1-B638-8C34544973DE}" srcOrd="0" destOrd="0" presId="urn:microsoft.com/office/officeart/2005/8/layout/hierarchy3"/>
    <dgm:cxn modelId="{877E3B65-D6EE-403B-931F-FF502F4218A2}" type="presParOf" srcId="{87658BDC-F93B-45A1-B638-8C34544973DE}" destId="{590CCC42-6B55-4435-8AB1-47010C24D55E}" srcOrd="0" destOrd="0" presId="urn:microsoft.com/office/officeart/2005/8/layout/hierarchy3"/>
    <dgm:cxn modelId="{7DDE26C2-2588-4D38-AB74-3517A7BF51B9}" type="presParOf" srcId="{87658BDC-F93B-45A1-B638-8C34544973DE}" destId="{5AA488AF-2C3A-4D45-83DE-8835886B5697}" srcOrd="1" destOrd="0" presId="urn:microsoft.com/office/officeart/2005/8/layout/hierarchy3"/>
    <dgm:cxn modelId="{7FB3BA11-CD4C-4094-BE29-B3D8FE70E7CA}" type="presParOf" srcId="{4AF7E26C-FB7D-4598-9FB1-70A7E68C285E}" destId="{1BCE12CA-113C-4019-9E14-A5FAFA8F1F1F}" srcOrd="1" destOrd="0" presId="urn:microsoft.com/office/officeart/2005/8/layout/hierarchy3"/>
    <dgm:cxn modelId="{77C615B8-42BC-473F-A9C1-7DD31C8EF566}" type="presParOf" srcId="{1BCE12CA-113C-4019-9E14-A5FAFA8F1F1F}" destId="{9B97D3D0-CD09-40D3-AC3D-7CA4B92254A3}" srcOrd="0" destOrd="0" presId="urn:microsoft.com/office/officeart/2005/8/layout/hierarchy3"/>
    <dgm:cxn modelId="{FFDF8E5F-B5DA-488D-BF84-9FCDA3A30182}" type="presParOf" srcId="{1BCE12CA-113C-4019-9E14-A5FAFA8F1F1F}" destId="{3D737EA7-5F5C-4036-AD87-68F45FDF5963}" srcOrd="1" destOrd="0" presId="urn:microsoft.com/office/officeart/2005/8/layout/hierarchy3"/>
    <dgm:cxn modelId="{1FCD88E5-0FA3-4DEB-B684-031F1187FED5}" type="presParOf" srcId="{1BCE12CA-113C-4019-9E14-A5FAFA8F1F1F}" destId="{8DD995BA-8717-426E-A56F-F148A3248394}" srcOrd="2" destOrd="0" presId="urn:microsoft.com/office/officeart/2005/8/layout/hierarchy3"/>
    <dgm:cxn modelId="{BCC7216D-A40D-498E-921F-10609434B738}" type="presParOf" srcId="{1BCE12CA-113C-4019-9E14-A5FAFA8F1F1F}" destId="{22967B89-A37D-4BC0-BED2-986864C2463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6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CCCCFF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Perception des phonèmes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C93A3234-80B8-48AA-8EB9-543D7B8233D2}" type="presOf" srcId="{3C25DAEC-E11A-4AF3-8226-88A2EB94C31D}" destId="{CD5BC5A2-6BB9-464A-A0EB-C35B2DBBAD8B}" srcOrd="0" destOrd="0" presId="urn:microsoft.com/office/officeart/2005/8/layout/hierarchy3"/>
    <dgm:cxn modelId="{614C3F8A-0E85-4CB4-91C0-47E981A2C062}" type="presOf" srcId="{3C25DAEC-E11A-4AF3-8226-88A2EB94C31D}" destId="{BA46AD13-0FBE-4072-B5F3-3F51C521BA75}" srcOrd="1" destOrd="0" presId="urn:microsoft.com/office/officeart/2005/8/layout/hierarchy3"/>
    <dgm:cxn modelId="{63C3268C-31E0-4D63-BB26-2A2E45FAA1FB}" type="presOf" srcId="{C96BC632-43CA-47F9-AE4E-B1A9B15E26AA}" destId="{6DEA0F4C-CB75-4CDD-95D0-B0350E9E6B57}" srcOrd="0" destOrd="0" presId="urn:microsoft.com/office/officeart/2005/8/layout/hierarchy3"/>
    <dgm:cxn modelId="{E77B1A21-964B-4EC4-BCA4-8C725D768F84}" type="presParOf" srcId="{6DEA0F4C-CB75-4CDD-95D0-B0350E9E6B57}" destId="{DEB23531-F44B-498B-A365-F1732558C681}" srcOrd="0" destOrd="0" presId="urn:microsoft.com/office/officeart/2005/8/layout/hierarchy3"/>
    <dgm:cxn modelId="{0344F72E-6F95-418B-9642-9D85B35A8403}" type="presParOf" srcId="{DEB23531-F44B-498B-A365-F1732558C681}" destId="{736EAD3E-15F1-49D2-92B9-C001E9188551}" srcOrd="0" destOrd="0" presId="urn:microsoft.com/office/officeart/2005/8/layout/hierarchy3"/>
    <dgm:cxn modelId="{AEAB2024-E36F-492F-8065-3D112D15C600}" type="presParOf" srcId="{736EAD3E-15F1-49D2-92B9-C001E9188551}" destId="{CD5BC5A2-6BB9-464A-A0EB-C35B2DBBAD8B}" srcOrd="0" destOrd="0" presId="urn:microsoft.com/office/officeart/2005/8/layout/hierarchy3"/>
    <dgm:cxn modelId="{49448A1A-869F-442A-A778-6FBFE5ED9D31}" type="presParOf" srcId="{736EAD3E-15F1-49D2-92B9-C001E9188551}" destId="{BA46AD13-0FBE-4072-B5F3-3F51C521BA75}" srcOrd="1" destOrd="0" presId="urn:microsoft.com/office/officeart/2005/8/layout/hierarchy3"/>
    <dgm:cxn modelId="{59CCA927-C36E-4451-997C-A02B255A54D1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77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F020A00-8A19-482B-9994-F7263143BE47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9AA51016-C970-4141-AF04-28D3172888D3}" type="presOf" srcId="{9AD10943-2891-487D-887B-DCD7DF16C3C2}" destId="{748DECDC-3F92-4248-8E3C-8FAC5C80207F}" srcOrd="0" destOrd="0" presId="urn:microsoft.com/office/officeart/2005/8/layout/hProcess9"/>
    <dgm:cxn modelId="{E32F77B6-0B9F-49BE-9008-AA940ED3B8F3}" type="presParOf" srcId="{748DECDC-3F92-4248-8E3C-8FAC5C80207F}" destId="{4BB40658-793B-4CA1-9AEE-5B47C21E18AE}" srcOrd="0" destOrd="0" presId="urn:microsoft.com/office/officeart/2005/8/layout/hProcess9"/>
    <dgm:cxn modelId="{4DCC7703-C6E8-4574-97B3-F6383441544B}" type="presParOf" srcId="{748DECDC-3F92-4248-8E3C-8FAC5C80207F}" destId="{41D936EF-13E4-49BE-9538-8231A52C8DFB}" srcOrd="1" destOrd="0" presId="urn:microsoft.com/office/officeart/2005/8/layout/hProcess9"/>
    <dgm:cxn modelId="{4162C830-D7D7-47AC-BDBA-C88886463325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78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CCCCFF"/>
        </a:solidFill>
      </dgm:spPr>
      <dgm:t>
        <a:bodyPr/>
        <a:lstStyle/>
        <a:p>
          <a:pPr rtl="0"/>
          <a:r>
            <a:rPr lang="fr-FR" dirty="0" smtClean="0"/>
            <a:t>Retour au domaine Conscience phonologique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CCCCFF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ECBF46C0-FBFB-46C6-8E97-42718F7D3FAB}" type="presOf" srcId="{581903B6-8EEB-4527-8CB1-1D526A69E06E}" destId="{04133693-EEE3-4B4D-B84D-61F78CF793BE}" srcOrd="0" destOrd="0" presId="urn:microsoft.com/office/officeart/2005/8/layout/hProcess9"/>
    <dgm:cxn modelId="{BEFD6734-CB97-4D33-B9F8-F4F73D6226F8}" type="presOf" srcId="{74621583-C114-4FF8-ABA4-A6E52574C0DB}" destId="{56D74395-F79A-408C-A69E-A63A10E53AB1}" srcOrd="0" destOrd="0" presId="urn:microsoft.com/office/officeart/2005/8/layout/hProcess9"/>
    <dgm:cxn modelId="{ABCDA94B-3FCB-4600-8100-5AC68CEF1C7A}" type="presParOf" srcId="{04133693-EEE3-4B4D-B84D-61F78CF793BE}" destId="{02B3ADD0-27C9-4C24-B9CB-ED6020E025D8}" srcOrd="0" destOrd="0" presId="urn:microsoft.com/office/officeart/2005/8/layout/hProcess9"/>
    <dgm:cxn modelId="{14BB0F9A-C77D-431A-B500-13832D975E04}" type="presParOf" srcId="{04133693-EEE3-4B4D-B84D-61F78CF793BE}" destId="{A05653AE-A047-4467-9912-DCC11F0C5E65}" srcOrd="1" destOrd="0" presId="urn:microsoft.com/office/officeart/2005/8/layout/hProcess9"/>
    <dgm:cxn modelId="{240D92A4-F38F-4173-904C-22413E97D1E1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79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FF8029"/>
          </a:solidFill>
        </a:ln>
      </dgm:spPr>
      <dgm:t>
        <a:bodyPr/>
        <a:lstStyle/>
        <a:p>
          <a:r>
            <a:rPr lang="fr-FR" dirty="0" smtClean="0"/>
            <a:t> </a:t>
          </a:r>
          <a:r>
            <a:rPr lang="fr-FR" dirty="0" err="1" smtClean="0"/>
            <a:t>Triomino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FF8029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45075" custScaleY="106148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45075" custScaleY="106148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1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3F59BD2-5C68-41B1-847D-8F40D3B36F01}" type="presOf" srcId="{FF216ECD-B2A1-4FD5-9BC9-A87B80901121}" destId="{3D737EA7-5F5C-4036-AD87-68F45FDF5963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B154A7FF-75E9-4048-82BF-67DBF1E9A4F2}" type="presOf" srcId="{67589A52-3F20-40EE-9771-8265E1C188D3}" destId="{5AA488AF-2C3A-4D45-83DE-8835886B5697}" srcOrd="1" destOrd="0" presId="urn:microsoft.com/office/officeart/2005/8/layout/hierarchy3"/>
    <dgm:cxn modelId="{1CD01E8F-DAF1-4B44-B4E6-E4A5BF09B7BB}" type="presOf" srcId="{CBEF26E6-F8CF-47DF-BC61-C2D6252C3504}" destId="{8C8D37ED-4C89-47F3-8B1A-ECFE0586E789}" srcOrd="1" destOrd="0" presId="urn:microsoft.com/office/officeart/2005/8/layout/hierarchy3"/>
    <dgm:cxn modelId="{B9DCD359-AD3B-423A-978E-7FBD825C1AF0}" type="presOf" srcId="{B0835160-ECAD-4F7E-9A0E-AB6F88F75917}" destId="{C7F46DD4-0FC9-4062-AB34-E385CF939D0A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0F106820-1BF8-4E8C-B949-DD60F83D4CBA}" type="presOf" srcId="{DA5320B4-67F3-48E3-B5E6-4DF5EAD6A1A7}" destId="{9B97D3D0-CD09-40D3-AC3D-7CA4B92254A3}" srcOrd="0" destOrd="0" presId="urn:microsoft.com/office/officeart/2005/8/layout/hierarchy3"/>
    <dgm:cxn modelId="{61A9A071-2D7F-41B5-9504-E5E8CB2230A8}" type="presOf" srcId="{67589A52-3F20-40EE-9771-8265E1C188D3}" destId="{590CCC42-6B55-4435-8AB1-47010C24D55E}" srcOrd="0" destOrd="0" presId="urn:microsoft.com/office/officeart/2005/8/layout/hierarchy3"/>
    <dgm:cxn modelId="{407C9488-58F3-4657-B894-B182B78F4598}" type="presOf" srcId="{CBEF26E6-F8CF-47DF-BC61-C2D6252C3504}" destId="{B534D473-8F6B-4E95-9C5B-F94315811A04}" srcOrd="0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D5B8E5E0-A34F-4286-9980-AA8F52F5E6F3}" type="presParOf" srcId="{C7F46DD4-0FC9-4062-AB34-E385CF939D0A}" destId="{24EDCE66-4856-4EDA-AD4A-7D047822D67B}" srcOrd="0" destOrd="0" presId="urn:microsoft.com/office/officeart/2005/8/layout/hierarchy3"/>
    <dgm:cxn modelId="{C91969FF-BDDC-400D-9113-F0F17C241CCC}" type="presParOf" srcId="{24EDCE66-4856-4EDA-AD4A-7D047822D67B}" destId="{A9DF3429-8746-4D15-ACDD-77604A3261B9}" srcOrd="0" destOrd="0" presId="urn:microsoft.com/office/officeart/2005/8/layout/hierarchy3"/>
    <dgm:cxn modelId="{BFE8D1AC-23BB-4E26-ACAC-9F2C82170C0C}" type="presParOf" srcId="{A9DF3429-8746-4D15-ACDD-77604A3261B9}" destId="{B534D473-8F6B-4E95-9C5B-F94315811A04}" srcOrd="0" destOrd="0" presId="urn:microsoft.com/office/officeart/2005/8/layout/hierarchy3"/>
    <dgm:cxn modelId="{257E7588-7300-4659-AF3D-7C38FB3CF7DD}" type="presParOf" srcId="{A9DF3429-8746-4D15-ACDD-77604A3261B9}" destId="{8C8D37ED-4C89-47F3-8B1A-ECFE0586E789}" srcOrd="1" destOrd="0" presId="urn:microsoft.com/office/officeart/2005/8/layout/hierarchy3"/>
    <dgm:cxn modelId="{31A46E75-674A-4D98-9724-D59EB4C3CA10}" type="presParOf" srcId="{24EDCE66-4856-4EDA-AD4A-7D047822D67B}" destId="{E0483D8F-79FD-4ECC-A963-E26F7D8A8A98}" srcOrd="1" destOrd="0" presId="urn:microsoft.com/office/officeart/2005/8/layout/hierarchy3"/>
    <dgm:cxn modelId="{81A1F12E-484A-4D59-A380-64EE3C010DD6}" type="presParOf" srcId="{C7F46DD4-0FC9-4062-AB34-E385CF939D0A}" destId="{4AF7E26C-FB7D-4598-9FB1-70A7E68C285E}" srcOrd="1" destOrd="0" presId="urn:microsoft.com/office/officeart/2005/8/layout/hierarchy3"/>
    <dgm:cxn modelId="{A13587D4-D46B-4156-974A-19B1CEE15323}" type="presParOf" srcId="{4AF7E26C-FB7D-4598-9FB1-70A7E68C285E}" destId="{87658BDC-F93B-45A1-B638-8C34544973DE}" srcOrd="0" destOrd="0" presId="urn:microsoft.com/office/officeart/2005/8/layout/hierarchy3"/>
    <dgm:cxn modelId="{B3C353DB-5CD0-4F9A-9A43-8D13FF7FAA99}" type="presParOf" srcId="{87658BDC-F93B-45A1-B638-8C34544973DE}" destId="{590CCC42-6B55-4435-8AB1-47010C24D55E}" srcOrd="0" destOrd="0" presId="urn:microsoft.com/office/officeart/2005/8/layout/hierarchy3"/>
    <dgm:cxn modelId="{5585E8EB-4A7A-4927-8D64-6AE0BEB707B8}" type="presParOf" srcId="{87658BDC-F93B-45A1-B638-8C34544973DE}" destId="{5AA488AF-2C3A-4D45-83DE-8835886B5697}" srcOrd="1" destOrd="0" presId="urn:microsoft.com/office/officeart/2005/8/layout/hierarchy3"/>
    <dgm:cxn modelId="{4F002C55-1D05-4E24-A0FD-B6BC1D089CD0}" type="presParOf" srcId="{4AF7E26C-FB7D-4598-9FB1-70A7E68C285E}" destId="{1BCE12CA-113C-4019-9E14-A5FAFA8F1F1F}" srcOrd="1" destOrd="0" presId="urn:microsoft.com/office/officeart/2005/8/layout/hierarchy3"/>
    <dgm:cxn modelId="{B6FB9556-DDEE-4591-8FB5-9B3316D950B7}" type="presParOf" srcId="{1BCE12CA-113C-4019-9E14-A5FAFA8F1F1F}" destId="{9B97D3D0-CD09-40D3-AC3D-7CA4B92254A3}" srcOrd="0" destOrd="0" presId="urn:microsoft.com/office/officeart/2005/8/layout/hierarchy3"/>
    <dgm:cxn modelId="{F67D657D-717B-4A89-AFC4-18469294F2FE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70E1718-3D05-4BD2-A541-E5EF6E60445E}" type="presOf" srcId="{DD2C981E-49A1-4491-9BF8-A945FA2B1DDE}" destId="{E72800B2-2D70-436C-BF6F-2CF557DE5527}" srcOrd="0" destOrd="0" presId="urn:microsoft.com/office/officeart/2005/8/layout/hProcess9"/>
    <dgm:cxn modelId="{01E013FE-EF54-4F31-9312-70CB1F772CA0}" type="presOf" srcId="{9AD10943-2891-487D-887B-DCD7DF16C3C2}" destId="{748DECDC-3F92-4248-8E3C-8FAC5C80207F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04AE4570-DDDE-401F-9D96-8B616C8D43F0}" type="presParOf" srcId="{748DECDC-3F92-4248-8E3C-8FAC5C80207F}" destId="{4BB40658-793B-4CA1-9AEE-5B47C21E18AE}" srcOrd="0" destOrd="0" presId="urn:microsoft.com/office/officeart/2005/8/layout/hProcess9"/>
    <dgm:cxn modelId="{E4E65158-96DB-4371-BDA0-D02ED0BE584D}" type="presParOf" srcId="{748DECDC-3F92-4248-8E3C-8FAC5C80207F}" destId="{41D936EF-13E4-49BE-9538-8231A52C8DFB}" srcOrd="1" destOrd="0" presId="urn:microsoft.com/office/officeart/2005/8/layout/hProcess9"/>
    <dgm:cxn modelId="{588AAF3C-E54C-4F1C-B0B1-A9DB5CB0FDB0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0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FF8029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Ecriture des nombres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C3EEAA85-5E44-4EEC-A3C7-301298E1852B}" type="presOf" srcId="{C96BC632-43CA-47F9-AE4E-B1A9B15E26AA}" destId="{6DEA0F4C-CB75-4CDD-95D0-B0350E9E6B57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2C70CEA3-92A1-42F5-A2D5-C5BCDEC67D49}" type="presOf" srcId="{3C25DAEC-E11A-4AF3-8226-88A2EB94C31D}" destId="{BA46AD13-0FBE-4072-B5F3-3F51C521BA75}" srcOrd="1" destOrd="0" presId="urn:microsoft.com/office/officeart/2005/8/layout/hierarchy3"/>
    <dgm:cxn modelId="{B507FCAC-557A-4EDA-A01A-6138D73F7FB6}" type="presOf" srcId="{3C25DAEC-E11A-4AF3-8226-88A2EB94C31D}" destId="{CD5BC5A2-6BB9-464A-A0EB-C35B2DBBAD8B}" srcOrd="0" destOrd="0" presId="urn:microsoft.com/office/officeart/2005/8/layout/hierarchy3"/>
    <dgm:cxn modelId="{25153345-B5D1-4899-B834-A4056C5B552E}" type="presParOf" srcId="{6DEA0F4C-CB75-4CDD-95D0-B0350E9E6B57}" destId="{DEB23531-F44B-498B-A365-F1732558C681}" srcOrd="0" destOrd="0" presId="urn:microsoft.com/office/officeart/2005/8/layout/hierarchy3"/>
    <dgm:cxn modelId="{68EFF5A0-8DD2-49BD-AE1F-4F1059A17EC3}" type="presParOf" srcId="{DEB23531-F44B-498B-A365-F1732558C681}" destId="{736EAD3E-15F1-49D2-92B9-C001E9188551}" srcOrd="0" destOrd="0" presId="urn:microsoft.com/office/officeart/2005/8/layout/hierarchy3"/>
    <dgm:cxn modelId="{57278E21-F473-4AE3-9239-796ED0D0E7B2}" type="presParOf" srcId="{736EAD3E-15F1-49D2-92B9-C001E9188551}" destId="{CD5BC5A2-6BB9-464A-A0EB-C35B2DBBAD8B}" srcOrd="0" destOrd="0" presId="urn:microsoft.com/office/officeart/2005/8/layout/hierarchy3"/>
    <dgm:cxn modelId="{80969BDC-8C08-4F84-A9CB-D316CB34786B}" type="presParOf" srcId="{736EAD3E-15F1-49D2-92B9-C001E9188551}" destId="{BA46AD13-0FBE-4072-B5F3-3F51C521BA75}" srcOrd="1" destOrd="0" presId="urn:microsoft.com/office/officeart/2005/8/layout/hierarchy3"/>
    <dgm:cxn modelId="{3031D128-2B9D-4E4F-894E-C7FCDA582D08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81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33572436-CF9E-4C9C-AB89-575AB75A6961}" type="presOf" srcId="{9AD10943-2891-487D-887B-DCD7DF16C3C2}" destId="{748DECDC-3F92-4248-8E3C-8FAC5C80207F}" srcOrd="0" destOrd="0" presId="urn:microsoft.com/office/officeart/2005/8/layout/hProcess9"/>
    <dgm:cxn modelId="{D6DDB138-2A3A-44FF-82F7-9F0E2417ED74}" type="presOf" srcId="{DD2C981E-49A1-4491-9BF8-A945FA2B1DDE}" destId="{E72800B2-2D70-436C-BF6F-2CF557DE5527}" srcOrd="0" destOrd="0" presId="urn:microsoft.com/office/officeart/2005/8/layout/hProcess9"/>
    <dgm:cxn modelId="{62458A8E-AD1A-4225-A0F5-3FB28C24F398}" type="presParOf" srcId="{748DECDC-3F92-4248-8E3C-8FAC5C80207F}" destId="{4BB40658-793B-4CA1-9AEE-5B47C21E18AE}" srcOrd="0" destOrd="0" presId="urn:microsoft.com/office/officeart/2005/8/layout/hProcess9"/>
    <dgm:cxn modelId="{8B94ECF0-8B5E-4524-8A2A-906CE8E7CE2C}" type="presParOf" srcId="{748DECDC-3F92-4248-8E3C-8FAC5C80207F}" destId="{41D936EF-13E4-49BE-9538-8231A52C8DFB}" srcOrd="1" destOrd="0" presId="urn:microsoft.com/office/officeart/2005/8/layout/hProcess9"/>
    <dgm:cxn modelId="{409C2D92-B029-4F9E-BB63-4ABCABFB7FC9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82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FF8029"/>
        </a:solidFill>
      </dgm:spPr>
      <dgm:t>
        <a:bodyPr/>
        <a:lstStyle/>
        <a:p>
          <a:pPr rtl="0"/>
          <a:r>
            <a:rPr lang="fr-FR" dirty="0" smtClean="0"/>
            <a:t>Retour au domaine Nombre et quantité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FF8029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AA6780A5-5390-4264-BA66-C054441660CC}" type="presOf" srcId="{74621583-C114-4FF8-ABA4-A6E52574C0DB}" destId="{56D74395-F79A-408C-A69E-A63A10E53AB1}" srcOrd="0" destOrd="0" presId="urn:microsoft.com/office/officeart/2005/8/layout/hProcess9"/>
    <dgm:cxn modelId="{BF390DF1-9ECB-4208-BDBC-39E20D6B1B3C}" type="presOf" srcId="{581903B6-8EEB-4527-8CB1-1D526A69E06E}" destId="{04133693-EEE3-4B4D-B84D-61F78CF793BE}" srcOrd="0" destOrd="0" presId="urn:microsoft.com/office/officeart/2005/8/layout/hProcess9"/>
    <dgm:cxn modelId="{83135F95-9509-4DD6-A9E7-B56946F50868}" type="presParOf" srcId="{04133693-EEE3-4B4D-B84D-61F78CF793BE}" destId="{02B3ADD0-27C9-4C24-B9CB-ED6020E025D8}" srcOrd="0" destOrd="0" presId="urn:microsoft.com/office/officeart/2005/8/layout/hProcess9"/>
    <dgm:cxn modelId="{238962A4-B956-4CA4-82D7-BE19CC2798E4}" type="presParOf" srcId="{04133693-EEE3-4B4D-B84D-61F78CF793BE}" destId="{A05653AE-A047-4467-9912-DCC11F0C5E65}" srcOrd="1" destOrd="0" presId="urn:microsoft.com/office/officeart/2005/8/layout/hProcess9"/>
    <dgm:cxn modelId="{5341C977-4A80-45AE-B112-7EB77CEDFA7C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83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FF8029"/>
          </a:solidFill>
        </a:ln>
      </dgm:spPr>
      <dgm:t>
        <a:bodyPr/>
        <a:lstStyle/>
        <a:p>
          <a:r>
            <a:rPr lang="fr-FR" dirty="0" smtClean="0"/>
            <a:t> Les compléments à 5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FF8029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45075" custScaleY="106148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45075" custScaleY="106148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1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17A9169-1BB0-4837-91DC-1E22553EECB5}" type="presOf" srcId="{FF216ECD-B2A1-4FD5-9BC9-A87B80901121}" destId="{3D737EA7-5F5C-4036-AD87-68F45FDF5963}" srcOrd="0" destOrd="0" presId="urn:microsoft.com/office/officeart/2005/8/layout/hierarchy3"/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E72B97DD-717A-4BD9-9A6D-76C33D7EE626}" type="presOf" srcId="{CBEF26E6-F8CF-47DF-BC61-C2D6252C3504}" destId="{8C8D37ED-4C89-47F3-8B1A-ECFE0586E789}" srcOrd="1" destOrd="0" presId="urn:microsoft.com/office/officeart/2005/8/layout/hierarchy3"/>
    <dgm:cxn modelId="{44947650-E035-4B09-9AC6-A304E7EFAFDF}" type="presOf" srcId="{DA5320B4-67F3-48E3-B5E6-4DF5EAD6A1A7}" destId="{9B97D3D0-CD09-40D3-AC3D-7CA4B92254A3}" srcOrd="0" destOrd="0" presId="urn:microsoft.com/office/officeart/2005/8/layout/hierarchy3"/>
    <dgm:cxn modelId="{8803D5EA-F90A-4472-AA28-CC846EE343F5}" type="presOf" srcId="{B0835160-ECAD-4F7E-9A0E-AB6F88F75917}" destId="{C7F46DD4-0FC9-4062-AB34-E385CF939D0A}" srcOrd="0" destOrd="0" presId="urn:microsoft.com/office/officeart/2005/8/layout/hierarchy3"/>
    <dgm:cxn modelId="{1A984DA5-4F7C-404E-A794-B5956EAC8EA5}" type="presOf" srcId="{67589A52-3F20-40EE-9771-8265E1C188D3}" destId="{590CCC42-6B55-4435-8AB1-47010C24D55E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208C9B2A-9139-4E8B-8B66-244CB311F8A2}" type="presOf" srcId="{CBEF26E6-F8CF-47DF-BC61-C2D6252C3504}" destId="{B534D473-8F6B-4E95-9C5B-F94315811A04}" srcOrd="0" destOrd="0" presId="urn:microsoft.com/office/officeart/2005/8/layout/hierarchy3"/>
    <dgm:cxn modelId="{AEEC265B-8984-4552-B02E-959696F5F89B}" type="presOf" srcId="{67589A52-3F20-40EE-9771-8265E1C188D3}" destId="{5AA488AF-2C3A-4D45-83DE-8835886B5697}" srcOrd="1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8F7EA068-E842-42D2-8F9B-A83D0A951AF6}" type="presParOf" srcId="{C7F46DD4-0FC9-4062-AB34-E385CF939D0A}" destId="{24EDCE66-4856-4EDA-AD4A-7D047822D67B}" srcOrd="0" destOrd="0" presId="urn:microsoft.com/office/officeart/2005/8/layout/hierarchy3"/>
    <dgm:cxn modelId="{DDAC3887-686C-46DE-AC7F-252AD960A855}" type="presParOf" srcId="{24EDCE66-4856-4EDA-AD4A-7D047822D67B}" destId="{A9DF3429-8746-4D15-ACDD-77604A3261B9}" srcOrd="0" destOrd="0" presId="urn:microsoft.com/office/officeart/2005/8/layout/hierarchy3"/>
    <dgm:cxn modelId="{A2E61A6F-2821-4A5A-9331-1E49517D9819}" type="presParOf" srcId="{A9DF3429-8746-4D15-ACDD-77604A3261B9}" destId="{B534D473-8F6B-4E95-9C5B-F94315811A04}" srcOrd="0" destOrd="0" presId="urn:microsoft.com/office/officeart/2005/8/layout/hierarchy3"/>
    <dgm:cxn modelId="{2D04EF43-FC61-4EC3-8D96-3EDDFA75EB93}" type="presParOf" srcId="{A9DF3429-8746-4D15-ACDD-77604A3261B9}" destId="{8C8D37ED-4C89-47F3-8B1A-ECFE0586E789}" srcOrd="1" destOrd="0" presId="urn:microsoft.com/office/officeart/2005/8/layout/hierarchy3"/>
    <dgm:cxn modelId="{AB1B201F-E70D-4429-A97E-ED779B79FCF8}" type="presParOf" srcId="{24EDCE66-4856-4EDA-AD4A-7D047822D67B}" destId="{E0483D8F-79FD-4ECC-A963-E26F7D8A8A98}" srcOrd="1" destOrd="0" presId="urn:microsoft.com/office/officeart/2005/8/layout/hierarchy3"/>
    <dgm:cxn modelId="{E4284911-9048-4BBF-8653-A7628B90209E}" type="presParOf" srcId="{C7F46DD4-0FC9-4062-AB34-E385CF939D0A}" destId="{4AF7E26C-FB7D-4598-9FB1-70A7E68C285E}" srcOrd="1" destOrd="0" presId="urn:microsoft.com/office/officeart/2005/8/layout/hierarchy3"/>
    <dgm:cxn modelId="{5CA772FF-DC79-46C1-8BB4-4EFC15D19C87}" type="presParOf" srcId="{4AF7E26C-FB7D-4598-9FB1-70A7E68C285E}" destId="{87658BDC-F93B-45A1-B638-8C34544973DE}" srcOrd="0" destOrd="0" presId="urn:microsoft.com/office/officeart/2005/8/layout/hierarchy3"/>
    <dgm:cxn modelId="{D3BF776B-F525-4E33-B10F-6D815934E5C7}" type="presParOf" srcId="{87658BDC-F93B-45A1-B638-8C34544973DE}" destId="{590CCC42-6B55-4435-8AB1-47010C24D55E}" srcOrd="0" destOrd="0" presId="urn:microsoft.com/office/officeart/2005/8/layout/hierarchy3"/>
    <dgm:cxn modelId="{F786FFF6-78AB-4A8C-A1A6-604EE36E00B2}" type="presParOf" srcId="{87658BDC-F93B-45A1-B638-8C34544973DE}" destId="{5AA488AF-2C3A-4D45-83DE-8835886B5697}" srcOrd="1" destOrd="0" presId="urn:microsoft.com/office/officeart/2005/8/layout/hierarchy3"/>
    <dgm:cxn modelId="{061B0231-B23D-4F12-B6EE-6120E6394815}" type="presParOf" srcId="{4AF7E26C-FB7D-4598-9FB1-70A7E68C285E}" destId="{1BCE12CA-113C-4019-9E14-A5FAFA8F1F1F}" srcOrd="1" destOrd="0" presId="urn:microsoft.com/office/officeart/2005/8/layout/hierarchy3"/>
    <dgm:cxn modelId="{E87ECA26-68E2-433F-9B13-9AFD46C59973}" type="presParOf" srcId="{1BCE12CA-113C-4019-9E14-A5FAFA8F1F1F}" destId="{9B97D3D0-CD09-40D3-AC3D-7CA4B92254A3}" srcOrd="0" destOrd="0" presId="urn:microsoft.com/office/officeart/2005/8/layout/hierarchy3"/>
    <dgm:cxn modelId="{56DA5D32-38AE-4A1C-A3B1-03E23F8913E7}" type="presParOf" srcId="{1BCE12CA-113C-4019-9E14-A5FAFA8F1F1F}" destId="{3D737EA7-5F5C-4036-AD87-68F45FDF596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84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FF8029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Décompositions additives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2580D400-EC73-4595-B4B6-CF64A9E3EDE8}" type="presOf" srcId="{3C25DAEC-E11A-4AF3-8226-88A2EB94C31D}" destId="{CD5BC5A2-6BB9-464A-A0EB-C35B2DBBAD8B}" srcOrd="0" destOrd="0" presId="urn:microsoft.com/office/officeart/2005/8/layout/hierarchy3"/>
    <dgm:cxn modelId="{7C95445A-2ECE-49B9-A070-2170B5E6004D}" type="presOf" srcId="{C96BC632-43CA-47F9-AE4E-B1A9B15E26AA}" destId="{6DEA0F4C-CB75-4CDD-95D0-B0350E9E6B57}" srcOrd="0" destOrd="0" presId="urn:microsoft.com/office/officeart/2005/8/layout/hierarchy3"/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1997E999-D0B6-4050-82B0-AE554BF32763}" type="presOf" srcId="{3C25DAEC-E11A-4AF3-8226-88A2EB94C31D}" destId="{BA46AD13-0FBE-4072-B5F3-3F51C521BA75}" srcOrd="1" destOrd="0" presId="urn:microsoft.com/office/officeart/2005/8/layout/hierarchy3"/>
    <dgm:cxn modelId="{96B34AAA-C94D-4ED5-A5B2-F9CD6350CB61}" type="presParOf" srcId="{6DEA0F4C-CB75-4CDD-95D0-B0350E9E6B57}" destId="{DEB23531-F44B-498B-A365-F1732558C681}" srcOrd="0" destOrd="0" presId="urn:microsoft.com/office/officeart/2005/8/layout/hierarchy3"/>
    <dgm:cxn modelId="{0E771ECB-178E-4B4F-AE7A-7BDA5EC3B032}" type="presParOf" srcId="{DEB23531-F44B-498B-A365-F1732558C681}" destId="{736EAD3E-15F1-49D2-92B9-C001E9188551}" srcOrd="0" destOrd="0" presId="urn:microsoft.com/office/officeart/2005/8/layout/hierarchy3"/>
    <dgm:cxn modelId="{F01C8572-10E9-49CE-9472-D945D59ADD60}" type="presParOf" srcId="{736EAD3E-15F1-49D2-92B9-C001E9188551}" destId="{CD5BC5A2-6BB9-464A-A0EB-C35B2DBBAD8B}" srcOrd="0" destOrd="0" presId="urn:microsoft.com/office/officeart/2005/8/layout/hierarchy3"/>
    <dgm:cxn modelId="{058E2A41-02C9-4D48-90D2-A6E31595D9D1}" type="presParOf" srcId="{736EAD3E-15F1-49D2-92B9-C001E9188551}" destId="{BA46AD13-0FBE-4072-B5F3-3F51C521BA75}" srcOrd="1" destOrd="0" presId="urn:microsoft.com/office/officeart/2005/8/layout/hierarchy3"/>
    <dgm:cxn modelId="{94693395-BEAD-41E6-B0C7-71CCC8081491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85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06218AF-FAEC-4E77-AE09-BFE2B5DB6166}" type="presOf" srcId="{9AD10943-2891-487D-887B-DCD7DF16C3C2}" destId="{748DECDC-3F92-4248-8E3C-8FAC5C80207F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1188405-AA9A-4DC7-BAEB-BCD42C4CFE19}" type="presOf" srcId="{DD2C981E-49A1-4491-9BF8-A945FA2B1DDE}" destId="{E72800B2-2D70-436C-BF6F-2CF557DE5527}" srcOrd="0" destOrd="0" presId="urn:microsoft.com/office/officeart/2005/8/layout/hProcess9"/>
    <dgm:cxn modelId="{464520E4-5352-4922-B8FB-B18C46CAD697}" type="presParOf" srcId="{748DECDC-3F92-4248-8E3C-8FAC5C80207F}" destId="{4BB40658-793B-4CA1-9AEE-5B47C21E18AE}" srcOrd="0" destOrd="0" presId="urn:microsoft.com/office/officeart/2005/8/layout/hProcess9"/>
    <dgm:cxn modelId="{B6133E48-88F0-403D-BDA0-0F6974D3019C}" type="presParOf" srcId="{748DECDC-3F92-4248-8E3C-8FAC5C80207F}" destId="{41D936EF-13E4-49BE-9538-8231A52C8DFB}" srcOrd="1" destOrd="0" presId="urn:microsoft.com/office/officeart/2005/8/layout/hProcess9"/>
    <dgm:cxn modelId="{5108FBAE-BA37-4CDB-BCFA-F508ECF2084B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86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FF8029"/>
        </a:solidFill>
      </dgm:spPr>
      <dgm:t>
        <a:bodyPr/>
        <a:lstStyle/>
        <a:p>
          <a:pPr rtl="0"/>
          <a:r>
            <a:rPr lang="fr-FR" dirty="0" smtClean="0"/>
            <a:t>Retour au domaine Nombre et quantité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FF8029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BD2AD28B-46E1-4E49-9F9F-0B51B27C6A2C}" type="presOf" srcId="{74621583-C114-4FF8-ABA4-A6E52574C0DB}" destId="{56D74395-F79A-408C-A69E-A63A10E53AB1}" srcOrd="0" destOrd="0" presId="urn:microsoft.com/office/officeart/2005/8/layout/hProcess9"/>
    <dgm:cxn modelId="{77056C0C-E249-4EE2-BED8-96449830DDA8}" type="presOf" srcId="{581903B6-8EEB-4527-8CB1-1D526A69E06E}" destId="{04133693-EEE3-4B4D-B84D-61F78CF793BE}" srcOrd="0" destOrd="0" presId="urn:microsoft.com/office/officeart/2005/8/layout/hProcess9"/>
    <dgm:cxn modelId="{FE3FD3E9-BB83-490F-B7AA-517064C33FA0}" type="presParOf" srcId="{04133693-EEE3-4B4D-B84D-61F78CF793BE}" destId="{02B3ADD0-27C9-4C24-B9CB-ED6020E025D8}" srcOrd="0" destOrd="0" presId="urn:microsoft.com/office/officeart/2005/8/layout/hProcess9"/>
    <dgm:cxn modelId="{1D35DAF6-A05F-4295-A54F-EF19A2214D86}" type="presParOf" srcId="{04133693-EEE3-4B4D-B84D-61F78CF793BE}" destId="{A05653AE-A047-4467-9912-DCC11F0C5E65}" srcOrd="1" destOrd="0" presId="urn:microsoft.com/office/officeart/2005/8/layout/hProcess9"/>
    <dgm:cxn modelId="{4C6131EB-0096-42CD-B5D1-32797B814627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87.xml><?xml version="1.0" encoding="utf-8"?>
<dgm:dataModel xmlns:dgm="http://schemas.openxmlformats.org/drawingml/2006/diagram" xmlns:a="http://schemas.openxmlformats.org/drawingml/2006/main">
  <dgm:ptLst>
    <dgm:pt modelId="{B0835160-ECAD-4F7E-9A0E-AB6F88F7591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EF26E6-F8CF-47DF-BC61-C2D6252C3504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Renforcement</a:t>
          </a:r>
          <a:endParaRPr lang="fr-FR" dirty="0"/>
        </a:p>
      </dgm:t>
    </dgm:pt>
    <dgm:pt modelId="{0FCCFA71-1762-48F6-B58C-B7C9189837B9}" type="parTrans" cxnId="{0F03D8ED-6C5F-44E5-A5F6-5BA3AD782FC5}">
      <dgm:prSet/>
      <dgm:spPr/>
      <dgm:t>
        <a:bodyPr/>
        <a:lstStyle/>
        <a:p>
          <a:endParaRPr lang="fr-FR"/>
        </a:p>
      </dgm:t>
    </dgm:pt>
    <dgm:pt modelId="{4D8A8902-F09B-4D81-BA5E-292FD93299CB}" type="sibTrans" cxnId="{0F03D8ED-6C5F-44E5-A5F6-5BA3AD782FC5}">
      <dgm:prSet/>
      <dgm:spPr/>
      <dgm:t>
        <a:bodyPr/>
        <a:lstStyle/>
        <a:p>
          <a:endParaRPr lang="fr-FR"/>
        </a:p>
      </dgm:t>
    </dgm:pt>
    <dgm:pt modelId="{FF216ECD-B2A1-4FD5-9BC9-A87B80901121}">
      <dgm:prSet phldrT="[Texte]"/>
      <dgm:spPr>
        <a:ln>
          <a:solidFill>
            <a:srgbClr val="FF8029"/>
          </a:solidFill>
        </a:ln>
      </dgm:spPr>
      <dgm:t>
        <a:bodyPr/>
        <a:lstStyle/>
        <a:p>
          <a:r>
            <a:rPr lang="fr-FR" dirty="0" smtClean="0"/>
            <a:t> La bataille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DA5320B4-67F3-48E3-B5E6-4DF5EAD6A1A7}" type="parTrans" cxnId="{1A0A7BC9-9DD7-4E94-99EE-A8AACEFF1DA3}">
      <dgm:prSet/>
      <dgm:spPr>
        <a:ln>
          <a:solidFill>
            <a:srgbClr val="FF8029"/>
          </a:solidFill>
        </a:ln>
      </dgm:spPr>
      <dgm:t>
        <a:bodyPr/>
        <a:lstStyle/>
        <a:p>
          <a:endParaRPr lang="fr-FR"/>
        </a:p>
      </dgm:t>
    </dgm:pt>
    <dgm:pt modelId="{1C3EB328-4DD6-4A32-8A9B-27CBDD2EF65C}" type="sibTrans" cxnId="{1A0A7BC9-9DD7-4E94-99EE-A8AACEFF1DA3}">
      <dgm:prSet/>
      <dgm:spPr/>
      <dgm:t>
        <a:bodyPr/>
        <a:lstStyle/>
        <a:p>
          <a:endParaRPr lang="fr-FR"/>
        </a:p>
      </dgm:t>
    </dgm:pt>
    <dgm:pt modelId="{67589A52-3F20-40EE-9771-8265E1C188D3}">
      <dgm:prSet phldrT="[Texte]"/>
      <dgm:spPr>
        <a:solidFill>
          <a:srgbClr val="FF8029"/>
        </a:solidFill>
      </dgm:spPr>
      <dgm:t>
        <a:bodyPr/>
        <a:lstStyle/>
        <a:p>
          <a:r>
            <a:rPr lang="fr-FR" dirty="0" smtClean="0"/>
            <a:t>Entrainement</a:t>
          </a:r>
          <a:endParaRPr lang="fr-FR" dirty="0"/>
        </a:p>
      </dgm:t>
    </dgm:pt>
    <dgm:pt modelId="{5986F86B-845E-49C3-B3A1-07D492C1BA26}" type="sibTrans" cxnId="{17AA1E13-E34B-4C07-98CD-14AD04F52EAF}">
      <dgm:prSet/>
      <dgm:spPr/>
      <dgm:t>
        <a:bodyPr/>
        <a:lstStyle/>
        <a:p>
          <a:endParaRPr lang="fr-FR"/>
        </a:p>
      </dgm:t>
    </dgm:pt>
    <dgm:pt modelId="{42CD0E10-50CB-4711-BAA4-4686DF86683C}" type="parTrans" cxnId="{17AA1E13-E34B-4C07-98CD-14AD04F52EAF}">
      <dgm:prSet/>
      <dgm:spPr/>
      <dgm:t>
        <a:bodyPr/>
        <a:lstStyle/>
        <a:p>
          <a:endParaRPr lang="fr-FR"/>
        </a:p>
      </dgm:t>
    </dgm:pt>
    <dgm:pt modelId="{E5F0C5B4-2622-460E-BA84-5B63FB8C25E3}">
      <dgm:prSet phldrT="[Texte]"/>
      <dgm:spPr>
        <a:ln>
          <a:solidFill>
            <a:srgbClr val="FF8029"/>
          </a:solidFill>
        </a:ln>
      </dgm:spPr>
      <dgm:t>
        <a:bodyPr/>
        <a:lstStyle/>
        <a:p>
          <a:r>
            <a:rPr lang="fr-FR" dirty="0" smtClean="0"/>
            <a:t>Le bon nombre de perles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FBE4DD2A-2DD3-42CB-8C2E-6BFA54BB4104}" type="parTrans" cxnId="{B8228A63-A86D-4EA1-BBB3-027D9F147205}">
      <dgm:prSet/>
      <dgm:spPr>
        <a:ln>
          <a:solidFill>
            <a:srgbClr val="FF8029"/>
          </a:solidFill>
        </a:ln>
      </dgm:spPr>
      <dgm:t>
        <a:bodyPr/>
        <a:lstStyle/>
        <a:p>
          <a:endParaRPr lang="fr-FR"/>
        </a:p>
      </dgm:t>
    </dgm:pt>
    <dgm:pt modelId="{E5A877E2-833D-42BF-85BC-CEDC7423E138}" type="sibTrans" cxnId="{B8228A63-A86D-4EA1-BBB3-027D9F147205}">
      <dgm:prSet/>
      <dgm:spPr/>
      <dgm:t>
        <a:bodyPr/>
        <a:lstStyle/>
        <a:p>
          <a:endParaRPr lang="fr-FR"/>
        </a:p>
      </dgm:t>
    </dgm:pt>
    <dgm:pt modelId="{C7F46DD4-0FC9-4062-AB34-E385CF939D0A}" type="pres">
      <dgm:prSet presAssocID="{B0835160-ECAD-4F7E-9A0E-AB6F88F759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4EDCE66-4856-4EDA-AD4A-7D047822D67B}" type="pres">
      <dgm:prSet presAssocID="{CBEF26E6-F8CF-47DF-BC61-C2D6252C3504}" presName="root" presStyleCnt="0"/>
      <dgm:spPr/>
    </dgm:pt>
    <dgm:pt modelId="{A9DF3429-8746-4D15-ACDD-77604A3261B9}" type="pres">
      <dgm:prSet presAssocID="{CBEF26E6-F8CF-47DF-BC61-C2D6252C3504}" presName="rootComposite" presStyleCnt="0"/>
      <dgm:spPr/>
    </dgm:pt>
    <dgm:pt modelId="{B534D473-8F6B-4E95-9C5B-F94315811A04}" type="pres">
      <dgm:prSet presAssocID="{CBEF26E6-F8CF-47DF-BC61-C2D6252C3504}" presName="rootText" presStyleLbl="node1" presStyleIdx="0" presStyleCnt="2" custScaleX="145075" custScaleY="106148"/>
      <dgm:spPr/>
      <dgm:t>
        <a:bodyPr/>
        <a:lstStyle/>
        <a:p>
          <a:endParaRPr lang="fr-FR"/>
        </a:p>
      </dgm:t>
    </dgm:pt>
    <dgm:pt modelId="{8C8D37ED-4C89-47F3-8B1A-ECFE0586E789}" type="pres">
      <dgm:prSet presAssocID="{CBEF26E6-F8CF-47DF-BC61-C2D6252C3504}" presName="rootConnector" presStyleLbl="node1" presStyleIdx="0" presStyleCnt="2"/>
      <dgm:spPr/>
      <dgm:t>
        <a:bodyPr/>
        <a:lstStyle/>
        <a:p>
          <a:endParaRPr lang="fr-FR"/>
        </a:p>
      </dgm:t>
    </dgm:pt>
    <dgm:pt modelId="{E0483D8F-79FD-4ECC-A963-E26F7D8A8A98}" type="pres">
      <dgm:prSet presAssocID="{CBEF26E6-F8CF-47DF-BC61-C2D6252C3504}" presName="childShape" presStyleCnt="0"/>
      <dgm:spPr/>
    </dgm:pt>
    <dgm:pt modelId="{4AF7E26C-FB7D-4598-9FB1-70A7E68C285E}" type="pres">
      <dgm:prSet presAssocID="{67589A52-3F20-40EE-9771-8265E1C188D3}" presName="root" presStyleCnt="0"/>
      <dgm:spPr/>
    </dgm:pt>
    <dgm:pt modelId="{87658BDC-F93B-45A1-B638-8C34544973DE}" type="pres">
      <dgm:prSet presAssocID="{67589A52-3F20-40EE-9771-8265E1C188D3}" presName="rootComposite" presStyleCnt="0"/>
      <dgm:spPr/>
    </dgm:pt>
    <dgm:pt modelId="{590CCC42-6B55-4435-8AB1-47010C24D55E}" type="pres">
      <dgm:prSet presAssocID="{67589A52-3F20-40EE-9771-8265E1C188D3}" presName="rootText" presStyleLbl="node1" presStyleIdx="1" presStyleCnt="2" custScaleX="145075" custScaleY="106148"/>
      <dgm:spPr/>
      <dgm:t>
        <a:bodyPr/>
        <a:lstStyle/>
        <a:p>
          <a:endParaRPr lang="fr-FR"/>
        </a:p>
      </dgm:t>
    </dgm:pt>
    <dgm:pt modelId="{5AA488AF-2C3A-4D45-83DE-8835886B5697}" type="pres">
      <dgm:prSet presAssocID="{67589A52-3F20-40EE-9771-8265E1C188D3}" presName="rootConnector" presStyleLbl="node1" presStyleIdx="1" presStyleCnt="2"/>
      <dgm:spPr/>
      <dgm:t>
        <a:bodyPr/>
        <a:lstStyle/>
        <a:p>
          <a:endParaRPr lang="fr-FR"/>
        </a:p>
      </dgm:t>
    </dgm:pt>
    <dgm:pt modelId="{1BCE12CA-113C-4019-9E14-A5FAFA8F1F1F}" type="pres">
      <dgm:prSet presAssocID="{67589A52-3F20-40EE-9771-8265E1C188D3}" presName="childShape" presStyleCnt="0"/>
      <dgm:spPr/>
    </dgm:pt>
    <dgm:pt modelId="{9B97D3D0-CD09-40D3-AC3D-7CA4B92254A3}" type="pres">
      <dgm:prSet presAssocID="{DA5320B4-67F3-48E3-B5E6-4DF5EAD6A1A7}" presName="Name13" presStyleLbl="parChTrans1D2" presStyleIdx="0" presStyleCnt="2"/>
      <dgm:spPr/>
      <dgm:t>
        <a:bodyPr/>
        <a:lstStyle/>
        <a:p>
          <a:endParaRPr lang="fr-FR"/>
        </a:p>
      </dgm:t>
    </dgm:pt>
    <dgm:pt modelId="{3D737EA7-5F5C-4036-AD87-68F45FDF5963}" type="pres">
      <dgm:prSet presAssocID="{FF216ECD-B2A1-4FD5-9BC9-A87B80901121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D995BA-8717-426E-A56F-F148A3248394}" type="pres">
      <dgm:prSet presAssocID="{FBE4DD2A-2DD3-42CB-8C2E-6BFA54BB4104}" presName="Name13" presStyleLbl="parChTrans1D2" presStyleIdx="1" presStyleCnt="2"/>
      <dgm:spPr/>
      <dgm:t>
        <a:bodyPr/>
        <a:lstStyle/>
        <a:p>
          <a:endParaRPr lang="fr-FR"/>
        </a:p>
      </dgm:t>
    </dgm:pt>
    <dgm:pt modelId="{22967B89-A37D-4BC0-BED2-986864C2463A}" type="pres">
      <dgm:prSet presAssocID="{E5F0C5B4-2622-460E-BA84-5B63FB8C25E3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A0A7BC9-9DD7-4E94-99EE-A8AACEFF1DA3}" srcId="{67589A52-3F20-40EE-9771-8265E1C188D3}" destId="{FF216ECD-B2A1-4FD5-9BC9-A87B80901121}" srcOrd="0" destOrd="0" parTransId="{DA5320B4-67F3-48E3-B5E6-4DF5EAD6A1A7}" sibTransId="{1C3EB328-4DD6-4A32-8A9B-27CBDD2EF65C}"/>
    <dgm:cxn modelId="{A36176D0-7D86-4BDF-94FB-7FF3B71C31E6}" type="presOf" srcId="{FBE4DD2A-2DD3-42CB-8C2E-6BFA54BB4104}" destId="{8DD995BA-8717-426E-A56F-F148A3248394}" srcOrd="0" destOrd="0" presId="urn:microsoft.com/office/officeart/2005/8/layout/hierarchy3"/>
    <dgm:cxn modelId="{522AEB3A-135B-4B8B-9B24-6ACAE5910C0A}" type="presOf" srcId="{67589A52-3F20-40EE-9771-8265E1C188D3}" destId="{5AA488AF-2C3A-4D45-83DE-8835886B5697}" srcOrd="1" destOrd="0" presId="urn:microsoft.com/office/officeart/2005/8/layout/hierarchy3"/>
    <dgm:cxn modelId="{7F9BA2FA-E736-4385-9A2C-3C9D8E1924B4}" type="presOf" srcId="{E5F0C5B4-2622-460E-BA84-5B63FB8C25E3}" destId="{22967B89-A37D-4BC0-BED2-986864C2463A}" srcOrd="0" destOrd="0" presId="urn:microsoft.com/office/officeart/2005/8/layout/hierarchy3"/>
    <dgm:cxn modelId="{32BDCD1D-87DD-4637-9F5D-1BEE814FDE25}" type="presOf" srcId="{FF216ECD-B2A1-4FD5-9BC9-A87B80901121}" destId="{3D737EA7-5F5C-4036-AD87-68F45FDF5963}" srcOrd="0" destOrd="0" presId="urn:microsoft.com/office/officeart/2005/8/layout/hierarchy3"/>
    <dgm:cxn modelId="{972761EC-B5CE-40C3-9BF1-459085DC2482}" type="presOf" srcId="{CBEF26E6-F8CF-47DF-BC61-C2D6252C3504}" destId="{B534D473-8F6B-4E95-9C5B-F94315811A04}" srcOrd="0" destOrd="0" presId="urn:microsoft.com/office/officeart/2005/8/layout/hierarchy3"/>
    <dgm:cxn modelId="{1E064E08-0F49-4D20-B8AA-201C92741C61}" type="presOf" srcId="{DA5320B4-67F3-48E3-B5E6-4DF5EAD6A1A7}" destId="{9B97D3D0-CD09-40D3-AC3D-7CA4B92254A3}" srcOrd="0" destOrd="0" presId="urn:microsoft.com/office/officeart/2005/8/layout/hierarchy3"/>
    <dgm:cxn modelId="{17AA1E13-E34B-4C07-98CD-14AD04F52EAF}" srcId="{B0835160-ECAD-4F7E-9A0E-AB6F88F75917}" destId="{67589A52-3F20-40EE-9771-8265E1C188D3}" srcOrd="1" destOrd="0" parTransId="{42CD0E10-50CB-4711-BAA4-4686DF86683C}" sibTransId="{5986F86B-845E-49C3-B3A1-07D492C1BA26}"/>
    <dgm:cxn modelId="{5FF71A44-BA09-4EAB-A50A-4049174EB240}" type="presOf" srcId="{B0835160-ECAD-4F7E-9A0E-AB6F88F75917}" destId="{C7F46DD4-0FC9-4062-AB34-E385CF939D0A}" srcOrd="0" destOrd="0" presId="urn:microsoft.com/office/officeart/2005/8/layout/hierarchy3"/>
    <dgm:cxn modelId="{A584B9A0-8C6D-4AF6-ADCE-DADDDD1C8627}" type="presOf" srcId="{67589A52-3F20-40EE-9771-8265E1C188D3}" destId="{590CCC42-6B55-4435-8AB1-47010C24D55E}" srcOrd="0" destOrd="0" presId="urn:microsoft.com/office/officeart/2005/8/layout/hierarchy3"/>
    <dgm:cxn modelId="{B8228A63-A86D-4EA1-BBB3-027D9F147205}" srcId="{67589A52-3F20-40EE-9771-8265E1C188D3}" destId="{E5F0C5B4-2622-460E-BA84-5B63FB8C25E3}" srcOrd="1" destOrd="0" parTransId="{FBE4DD2A-2DD3-42CB-8C2E-6BFA54BB4104}" sibTransId="{E5A877E2-833D-42BF-85BC-CEDC7423E138}"/>
    <dgm:cxn modelId="{AB8468E5-EBC4-4D23-907A-F009A1091130}" type="presOf" srcId="{CBEF26E6-F8CF-47DF-BC61-C2D6252C3504}" destId="{8C8D37ED-4C89-47F3-8B1A-ECFE0586E789}" srcOrd="1" destOrd="0" presId="urn:microsoft.com/office/officeart/2005/8/layout/hierarchy3"/>
    <dgm:cxn modelId="{0F03D8ED-6C5F-44E5-A5F6-5BA3AD782FC5}" srcId="{B0835160-ECAD-4F7E-9A0E-AB6F88F75917}" destId="{CBEF26E6-F8CF-47DF-BC61-C2D6252C3504}" srcOrd="0" destOrd="0" parTransId="{0FCCFA71-1762-48F6-B58C-B7C9189837B9}" sibTransId="{4D8A8902-F09B-4D81-BA5E-292FD93299CB}"/>
    <dgm:cxn modelId="{27671985-C670-4DA8-B75B-52D75A25DA57}" type="presParOf" srcId="{C7F46DD4-0FC9-4062-AB34-E385CF939D0A}" destId="{24EDCE66-4856-4EDA-AD4A-7D047822D67B}" srcOrd="0" destOrd="0" presId="urn:microsoft.com/office/officeart/2005/8/layout/hierarchy3"/>
    <dgm:cxn modelId="{24EB9888-CA8D-4DD5-94F4-A704CA35087B}" type="presParOf" srcId="{24EDCE66-4856-4EDA-AD4A-7D047822D67B}" destId="{A9DF3429-8746-4D15-ACDD-77604A3261B9}" srcOrd="0" destOrd="0" presId="urn:microsoft.com/office/officeart/2005/8/layout/hierarchy3"/>
    <dgm:cxn modelId="{AEF9AC8E-5AC0-4DE6-BFF9-4CA52238B918}" type="presParOf" srcId="{A9DF3429-8746-4D15-ACDD-77604A3261B9}" destId="{B534D473-8F6B-4E95-9C5B-F94315811A04}" srcOrd="0" destOrd="0" presId="urn:microsoft.com/office/officeart/2005/8/layout/hierarchy3"/>
    <dgm:cxn modelId="{A33689E0-493E-4A23-9D90-9E8BFBEAB4C6}" type="presParOf" srcId="{A9DF3429-8746-4D15-ACDD-77604A3261B9}" destId="{8C8D37ED-4C89-47F3-8B1A-ECFE0586E789}" srcOrd="1" destOrd="0" presId="urn:microsoft.com/office/officeart/2005/8/layout/hierarchy3"/>
    <dgm:cxn modelId="{9666998C-1EF2-4FA6-8034-829D379241AE}" type="presParOf" srcId="{24EDCE66-4856-4EDA-AD4A-7D047822D67B}" destId="{E0483D8F-79FD-4ECC-A963-E26F7D8A8A98}" srcOrd="1" destOrd="0" presId="urn:microsoft.com/office/officeart/2005/8/layout/hierarchy3"/>
    <dgm:cxn modelId="{D3D26057-0E84-427F-A7A2-E20CECEADCCB}" type="presParOf" srcId="{C7F46DD4-0FC9-4062-AB34-E385CF939D0A}" destId="{4AF7E26C-FB7D-4598-9FB1-70A7E68C285E}" srcOrd="1" destOrd="0" presId="urn:microsoft.com/office/officeart/2005/8/layout/hierarchy3"/>
    <dgm:cxn modelId="{D7B66C42-4C2A-470C-984C-0E1374458F68}" type="presParOf" srcId="{4AF7E26C-FB7D-4598-9FB1-70A7E68C285E}" destId="{87658BDC-F93B-45A1-B638-8C34544973DE}" srcOrd="0" destOrd="0" presId="urn:microsoft.com/office/officeart/2005/8/layout/hierarchy3"/>
    <dgm:cxn modelId="{E7C1F40F-C9A7-4680-99F5-7049D07F51EB}" type="presParOf" srcId="{87658BDC-F93B-45A1-B638-8C34544973DE}" destId="{590CCC42-6B55-4435-8AB1-47010C24D55E}" srcOrd="0" destOrd="0" presId="urn:microsoft.com/office/officeart/2005/8/layout/hierarchy3"/>
    <dgm:cxn modelId="{E4B4F8F4-89F8-4051-B43E-1926C6EAAC5E}" type="presParOf" srcId="{87658BDC-F93B-45A1-B638-8C34544973DE}" destId="{5AA488AF-2C3A-4D45-83DE-8835886B5697}" srcOrd="1" destOrd="0" presId="urn:microsoft.com/office/officeart/2005/8/layout/hierarchy3"/>
    <dgm:cxn modelId="{C6D13FF6-30EC-433E-84B5-CCA91C470228}" type="presParOf" srcId="{4AF7E26C-FB7D-4598-9FB1-70A7E68C285E}" destId="{1BCE12CA-113C-4019-9E14-A5FAFA8F1F1F}" srcOrd="1" destOrd="0" presId="urn:microsoft.com/office/officeart/2005/8/layout/hierarchy3"/>
    <dgm:cxn modelId="{0D4CF6AD-6ADA-4B56-881F-627ED164BADF}" type="presParOf" srcId="{1BCE12CA-113C-4019-9E14-A5FAFA8F1F1F}" destId="{9B97D3D0-CD09-40D3-AC3D-7CA4B92254A3}" srcOrd="0" destOrd="0" presId="urn:microsoft.com/office/officeart/2005/8/layout/hierarchy3"/>
    <dgm:cxn modelId="{FEDF6124-826F-4F52-A9E9-4DC78E65CF54}" type="presParOf" srcId="{1BCE12CA-113C-4019-9E14-A5FAFA8F1F1F}" destId="{3D737EA7-5F5C-4036-AD87-68F45FDF5963}" srcOrd="1" destOrd="0" presId="urn:microsoft.com/office/officeart/2005/8/layout/hierarchy3"/>
    <dgm:cxn modelId="{CD9F2202-1352-497B-B261-B3A16CE9145E}" type="presParOf" srcId="{1BCE12CA-113C-4019-9E14-A5FAFA8F1F1F}" destId="{8DD995BA-8717-426E-A56F-F148A3248394}" srcOrd="2" destOrd="0" presId="urn:microsoft.com/office/officeart/2005/8/layout/hierarchy3"/>
    <dgm:cxn modelId="{A6C899D6-4374-431A-A963-E523294FC88D}" type="presParOf" srcId="{1BCE12CA-113C-4019-9E14-A5FAFA8F1F1F}" destId="{22967B89-A37D-4BC0-BED2-986864C2463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88.xml><?xml version="1.0" encoding="utf-8"?>
<dgm:dataModel xmlns:dgm="http://schemas.openxmlformats.org/drawingml/2006/diagram" xmlns:a="http://schemas.openxmlformats.org/drawingml/2006/main">
  <dgm:ptLst>
    <dgm:pt modelId="{C96BC632-43CA-47F9-AE4E-B1A9B15E26AA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25DAEC-E11A-4AF3-8226-88A2EB94C31D}">
      <dgm:prSet phldrT="[Texte]" custT="1"/>
      <dgm:spPr>
        <a:solidFill>
          <a:srgbClr val="FF8029"/>
        </a:solidFill>
      </dgm:spPr>
      <dgm:t>
        <a:bodyPr/>
        <a:lstStyle/>
        <a:p>
          <a:r>
            <a:rPr lang="fr-FR" sz="3000" dirty="0" smtClean="0"/>
            <a:t>Fiches</a:t>
          </a:r>
        </a:p>
        <a:p>
          <a:r>
            <a:rPr lang="fr-FR" sz="2000" dirty="0" smtClean="0"/>
            <a:t>Associations nombre / quantité</a:t>
          </a:r>
          <a:endParaRPr lang="fr-FR" sz="2000" dirty="0"/>
        </a:p>
      </dgm:t>
    </dgm:pt>
    <dgm:pt modelId="{AA3EFEA7-C292-4BBC-93A2-37F3CF489CCF}" type="parTrans" cxnId="{3D686C54-10F2-40F6-83D2-E6B516BCD0AE}">
      <dgm:prSet/>
      <dgm:spPr/>
      <dgm:t>
        <a:bodyPr/>
        <a:lstStyle/>
        <a:p>
          <a:endParaRPr lang="fr-FR"/>
        </a:p>
      </dgm:t>
    </dgm:pt>
    <dgm:pt modelId="{44C14099-B075-44FE-847C-57A73E3583CC}" type="sibTrans" cxnId="{3D686C54-10F2-40F6-83D2-E6B516BCD0AE}">
      <dgm:prSet/>
      <dgm:spPr/>
      <dgm:t>
        <a:bodyPr/>
        <a:lstStyle/>
        <a:p>
          <a:endParaRPr lang="fr-FR"/>
        </a:p>
      </dgm:t>
    </dgm:pt>
    <dgm:pt modelId="{6DEA0F4C-CB75-4CDD-95D0-B0350E9E6B57}" type="pres">
      <dgm:prSet presAssocID="{C96BC632-43CA-47F9-AE4E-B1A9B15E26A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EB23531-F44B-498B-A365-F1732558C681}" type="pres">
      <dgm:prSet presAssocID="{3C25DAEC-E11A-4AF3-8226-88A2EB94C31D}" presName="root" presStyleCnt="0"/>
      <dgm:spPr/>
    </dgm:pt>
    <dgm:pt modelId="{736EAD3E-15F1-49D2-92B9-C001E9188551}" type="pres">
      <dgm:prSet presAssocID="{3C25DAEC-E11A-4AF3-8226-88A2EB94C31D}" presName="rootComposite" presStyleCnt="0"/>
      <dgm:spPr/>
    </dgm:pt>
    <dgm:pt modelId="{CD5BC5A2-6BB9-464A-A0EB-C35B2DBBAD8B}" type="pres">
      <dgm:prSet presAssocID="{3C25DAEC-E11A-4AF3-8226-88A2EB94C31D}" presName="rootText" presStyleLbl="node1" presStyleIdx="0" presStyleCnt="1" custScaleX="103198" custScaleY="74116" custLinFactNeighborX="-17283" custLinFactNeighborY="320"/>
      <dgm:spPr/>
      <dgm:t>
        <a:bodyPr/>
        <a:lstStyle/>
        <a:p>
          <a:endParaRPr lang="fr-FR"/>
        </a:p>
      </dgm:t>
    </dgm:pt>
    <dgm:pt modelId="{BA46AD13-0FBE-4072-B5F3-3F51C521BA75}" type="pres">
      <dgm:prSet presAssocID="{3C25DAEC-E11A-4AF3-8226-88A2EB94C31D}" presName="rootConnector" presStyleLbl="node1" presStyleIdx="0" presStyleCnt="1"/>
      <dgm:spPr/>
      <dgm:t>
        <a:bodyPr/>
        <a:lstStyle/>
        <a:p>
          <a:endParaRPr lang="fr-FR"/>
        </a:p>
      </dgm:t>
    </dgm:pt>
    <dgm:pt modelId="{05E9B579-574B-423C-9ED8-0773508D2B14}" type="pres">
      <dgm:prSet presAssocID="{3C25DAEC-E11A-4AF3-8226-88A2EB94C31D}" presName="childShape" presStyleCnt="0"/>
      <dgm:spPr/>
    </dgm:pt>
  </dgm:ptLst>
  <dgm:cxnLst>
    <dgm:cxn modelId="{3D686C54-10F2-40F6-83D2-E6B516BCD0AE}" srcId="{C96BC632-43CA-47F9-AE4E-B1A9B15E26AA}" destId="{3C25DAEC-E11A-4AF3-8226-88A2EB94C31D}" srcOrd="0" destOrd="0" parTransId="{AA3EFEA7-C292-4BBC-93A2-37F3CF489CCF}" sibTransId="{44C14099-B075-44FE-847C-57A73E3583CC}"/>
    <dgm:cxn modelId="{AA17FBC3-17F7-400A-AEB1-46146944B03C}" type="presOf" srcId="{3C25DAEC-E11A-4AF3-8226-88A2EB94C31D}" destId="{BA46AD13-0FBE-4072-B5F3-3F51C521BA75}" srcOrd="1" destOrd="0" presId="urn:microsoft.com/office/officeart/2005/8/layout/hierarchy3"/>
    <dgm:cxn modelId="{BA569875-B364-4B44-AEB9-63C8453C6419}" type="presOf" srcId="{C96BC632-43CA-47F9-AE4E-B1A9B15E26AA}" destId="{6DEA0F4C-CB75-4CDD-95D0-B0350E9E6B57}" srcOrd="0" destOrd="0" presId="urn:microsoft.com/office/officeart/2005/8/layout/hierarchy3"/>
    <dgm:cxn modelId="{43BA141A-295A-4C21-818D-769E2C1B8F28}" type="presOf" srcId="{3C25DAEC-E11A-4AF3-8226-88A2EB94C31D}" destId="{CD5BC5A2-6BB9-464A-A0EB-C35B2DBBAD8B}" srcOrd="0" destOrd="0" presId="urn:microsoft.com/office/officeart/2005/8/layout/hierarchy3"/>
    <dgm:cxn modelId="{30F75B23-038E-4E83-B2BA-73B3D5746A09}" type="presParOf" srcId="{6DEA0F4C-CB75-4CDD-95D0-B0350E9E6B57}" destId="{DEB23531-F44B-498B-A365-F1732558C681}" srcOrd="0" destOrd="0" presId="urn:microsoft.com/office/officeart/2005/8/layout/hierarchy3"/>
    <dgm:cxn modelId="{A589BEC2-AE20-4B2A-B4A5-9AC774DC75CE}" type="presParOf" srcId="{DEB23531-F44B-498B-A365-F1732558C681}" destId="{736EAD3E-15F1-49D2-92B9-C001E9188551}" srcOrd="0" destOrd="0" presId="urn:microsoft.com/office/officeart/2005/8/layout/hierarchy3"/>
    <dgm:cxn modelId="{0B86AA1E-EA40-4A1B-9F24-690C62BB42CE}" type="presParOf" srcId="{736EAD3E-15F1-49D2-92B9-C001E9188551}" destId="{CD5BC5A2-6BB9-464A-A0EB-C35B2DBBAD8B}" srcOrd="0" destOrd="0" presId="urn:microsoft.com/office/officeart/2005/8/layout/hierarchy3"/>
    <dgm:cxn modelId="{DEE4C2B2-6511-4180-9FD0-D977E826B49C}" type="presParOf" srcId="{736EAD3E-15F1-49D2-92B9-C001E9188551}" destId="{BA46AD13-0FBE-4072-B5F3-3F51C521BA75}" srcOrd="1" destOrd="0" presId="urn:microsoft.com/office/officeart/2005/8/layout/hierarchy3"/>
    <dgm:cxn modelId="{B080CEC9-24CA-42E1-B9E3-D367D38BF760}" type="presParOf" srcId="{DEB23531-F44B-498B-A365-F1732558C681}" destId="{05E9B579-574B-423C-9ED8-0773508D2B1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89.xml><?xml version="1.0" encoding="utf-8"?>
<dgm:dataModel xmlns:dgm="http://schemas.openxmlformats.org/drawingml/2006/diagram" xmlns:a="http://schemas.openxmlformats.org/drawingml/2006/main">
  <dgm:ptLst>
    <dgm:pt modelId="{9AD10943-2891-487D-887B-DCD7DF16C3C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DD2C981E-49A1-4491-9BF8-A945FA2B1DDE}">
      <dgm:prSet/>
      <dgm:spPr/>
      <dgm:t>
        <a:bodyPr/>
        <a:lstStyle/>
        <a:p>
          <a:pPr rtl="0"/>
          <a:r>
            <a:rPr lang="fr-FR" b="1" dirty="0" smtClean="0"/>
            <a:t>Retour aux domaines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C348DCC2-22FC-4E46-B82C-DA60600CD1FD}" type="parTrans" cxnId="{A8A5E2FD-B76B-4266-9DCA-AEE126193812}">
      <dgm:prSet/>
      <dgm:spPr/>
      <dgm:t>
        <a:bodyPr/>
        <a:lstStyle/>
        <a:p>
          <a:endParaRPr lang="fr-FR"/>
        </a:p>
      </dgm:t>
    </dgm:pt>
    <dgm:pt modelId="{AD3680F8-8E80-401D-A884-23D40E1D3E24}" type="sibTrans" cxnId="{A8A5E2FD-B76B-4266-9DCA-AEE126193812}">
      <dgm:prSet/>
      <dgm:spPr/>
      <dgm:t>
        <a:bodyPr/>
        <a:lstStyle/>
        <a:p>
          <a:endParaRPr lang="fr-FR"/>
        </a:p>
      </dgm:t>
    </dgm:pt>
    <dgm:pt modelId="{748DECDC-3F92-4248-8E3C-8FAC5C80207F}" type="pres">
      <dgm:prSet presAssocID="{9AD10943-2891-487D-887B-DCD7DF16C3C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BB40658-793B-4CA1-9AEE-5B47C21E18AE}" type="pres">
      <dgm:prSet presAssocID="{9AD10943-2891-487D-887B-DCD7DF16C3C2}" presName="arrow" presStyleLbl="bgShp" presStyleIdx="0" presStyleCnt="1"/>
      <dgm:spPr/>
      <dgm:t>
        <a:bodyPr/>
        <a:lstStyle/>
        <a:p>
          <a:endParaRPr lang="fr-FR"/>
        </a:p>
      </dgm:t>
    </dgm:pt>
    <dgm:pt modelId="{41D936EF-13E4-49BE-9538-8231A52C8DFB}" type="pres">
      <dgm:prSet presAssocID="{9AD10943-2891-487D-887B-DCD7DF16C3C2}" presName="linearProcess" presStyleCnt="0"/>
      <dgm:spPr/>
    </dgm:pt>
    <dgm:pt modelId="{E72800B2-2D70-436C-BF6F-2CF557DE5527}" type="pres">
      <dgm:prSet presAssocID="{DD2C981E-49A1-4491-9BF8-A945FA2B1DDE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CDA14DD-DEEC-4AAE-BEE6-EF4C23CC828A}" type="presOf" srcId="{DD2C981E-49A1-4491-9BF8-A945FA2B1DDE}" destId="{E72800B2-2D70-436C-BF6F-2CF557DE5527}" srcOrd="0" destOrd="0" presId="urn:microsoft.com/office/officeart/2005/8/layout/hProcess9"/>
    <dgm:cxn modelId="{A8A5E2FD-B76B-4266-9DCA-AEE126193812}" srcId="{9AD10943-2891-487D-887B-DCD7DF16C3C2}" destId="{DD2C981E-49A1-4491-9BF8-A945FA2B1DDE}" srcOrd="0" destOrd="0" parTransId="{C348DCC2-22FC-4E46-B82C-DA60600CD1FD}" sibTransId="{AD3680F8-8E80-401D-A884-23D40E1D3E24}"/>
    <dgm:cxn modelId="{F53615A9-7126-4922-AFA4-F27EB6EB3CBF}" type="presOf" srcId="{9AD10943-2891-487D-887B-DCD7DF16C3C2}" destId="{748DECDC-3F92-4248-8E3C-8FAC5C80207F}" srcOrd="0" destOrd="0" presId="urn:microsoft.com/office/officeart/2005/8/layout/hProcess9"/>
    <dgm:cxn modelId="{7AEF9854-A637-489B-906D-9C4549538FB8}" type="presParOf" srcId="{748DECDC-3F92-4248-8E3C-8FAC5C80207F}" destId="{4BB40658-793B-4CA1-9AEE-5B47C21E18AE}" srcOrd="0" destOrd="0" presId="urn:microsoft.com/office/officeart/2005/8/layout/hProcess9"/>
    <dgm:cxn modelId="{3B55C4EC-1E3A-4917-A825-7B76B2EA6333}" type="presParOf" srcId="{748DECDC-3F92-4248-8E3C-8FAC5C80207F}" destId="{41D936EF-13E4-49BE-9538-8231A52C8DFB}" srcOrd="1" destOrd="0" presId="urn:microsoft.com/office/officeart/2005/8/layout/hProcess9"/>
    <dgm:cxn modelId="{2288BEA4-06BE-4C65-BA6F-6D6C976B4889}" type="presParOf" srcId="{41D936EF-13E4-49BE-9538-8231A52C8DFB}" destId="{E72800B2-2D70-436C-BF6F-2CF557DE55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A171862-C443-484A-8208-C00F9AD60415}" type="doc">
      <dgm:prSet loTypeId="urn:microsoft.com/office/officeart/2008/layout/RadialCluster" loCatId="relationship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921E12F-B121-4D91-805A-4AF20F552363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b="1" i="0" cap="small" baseline="0" dirty="0" smtClean="0">
              <a:solidFill>
                <a:schemeClr val="bg1"/>
              </a:solidFill>
            </a:rPr>
            <a:t>Champs du domaine Activité graphiques</a:t>
          </a:r>
          <a:endParaRPr lang="fr-FR" b="1" i="0" cap="small" baseline="0" dirty="0">
            <a:solidFill>
              <a:schemeClr val="bg1"/>
            </a:solidFill>
          </a:endParaRPr>
        </a:p>
      </dgm:t>
    </dgm:pt>
    <dgm:pt modelId="{517242DA-13D4-45CF-85BE-144BAFED2481}" type="parTrans" cxnId="{21C12858-DBA4-4305-8885-7AB18A70B8D9}">
      <dgm:prSet/>
      <dgm:spPr/>
      <dgm:t>
        <a:bodyPr/>
        <a:lstStyle/>
        <a:p>
          <a:endParaRPr lang="fr-FR"/>
        </a:p>
      </dgm:t>
    </dgm:pt>
    <dgm:pt modelId="{1B98A4C2-8847-4EC3-A484-2ACC79C4C2EA}" type="sibTrans" cxnId="{21C12858-DBA4-4305-8885-7AB18A70B8D9}">
      <dgm:prSet/>
      <dgm:spPr/>
      <dgm:t>
        <a:bodyPr/>
        <a:lstStyle/>
        <a:p>
          <a:endParaRPr lang="fr-FR"/>
        </a:p>
      </dgm:t>
    </dgm:pt>
    <dgm:pt modelId="{7192D8FF-64AA-4401-A6A1-69FA20A1E5D4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b="0" dirty="0" smtClean="0">
              <a:solidFill>
                <a:schemeClr val="bg1"/>
              </a:solidFill>
            </a:rPr>
            <a:t>Appropriation des tracés </a:t>
          </a:r>
          <a:r>
            <a:rPr lang="fr-FR" dirty="0" smtClean="0">
              <a:solidFill>
                <a:schemeClr val="bg1"/>
              </a:solidFill>
            </a:rPr>
            <a:t>de</a:t>
          </a:r>
          <a:r>
            <a:rPr lang="fr-FR" b="0" dirty="0" smtClean="0">
              <a:solidFill>
                <a:schemeClr val="bg1"/>
              </a:solidFill>
            </a:rPr>
            <a:t> </a:t>
          </a:r>
          <a:r>
            <a:rPr lang="fr-FR" dirty="0" smtClean="0">
              <a:solidFill>
                <a:schemeClr val="bg1"/>
              </a:solidFill>
            </a:rPr>
            <a:t>base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256C7AB-59B8-499C-8E62-8D30F41F0289}" type="parTrans" cxnId="{2CEF28A0-8724-4976-A31C-F1CA208C2A7C}">
      <dgm:prSet/>
      <dgm:spPr/>
      <dgm:t>
        <a:bodyPr/>
        <a:lstStyle/>
        <a:p>
          <a:endParaRPr lang="fr-FR"/>
        </a:p>
      </dgm:t>
    </dgm:pt>
    <dgm:pt modelId="{6EE6B3DE-A68C-44D3-BAA6-B37EF2CF97B4}" type="sibTrans" cxnId="{2CEF28A0-8724-4976-A31C-F1CA208C2A7C}">
      <dgm:prSet/>
      <dgm:spPr/>
      <dgm:t>
        <a:bodyPr/>
        <a:lstStyle/>
        <a:p>
          <a:endParaRPr lang="fr-FR"/>
        </a:p>
      </dgm:t>
    </dgm:pt>
    <dgm:pt modelId="{52FDD0F9-A9F8-4C41-AEAC-BE145A53333A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bg1"/>
              </a:solidFill>
            </a:rPr>
            <a:t>Production décorative</a:t>
          </a:r>
          <a:endParaRPr lang="fr-FR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5B655206-FDB1-48E0-8BE9-B20E401FED3B}" type="parTrans" cxnId="{CC564AEE-9B88-486C-B5FA-15B1255D2FE1}">
      <dgm:prSet/>
      <dgm:spPr/>
      <dgm:t>
        <a:bodyPr/>
        <a:lstStyle/>
        <a:p>
          <a:endParaRPr lang="fr-FR"/>
        </a:p>
      </dgm:t>
    </dgm:pt>
    <dgm:pt modelId="{2517B405-DE61-45FF-BF73-00AABA027C8F}" type="sibTrans" cxnId="{CC564AEE-9B88-486C-B5FA-15B1255D2FE1}">
      <dgm:prSet/>
      <dgm:spPr/>
      <dgm:t>
        <a:bodyPr/>
        <a:lstStyle/>
        <a:p>
          <a:endParaRPr lang="fr-FR"/>
        </a:p>
      </dgm:t>
    </dgm:pt>
    <dgm:pt modelId="{856FFE93-E736-4B38-8428-1F39F68659D4}" type="pres">
      <dgm:prSet presAssocID="{8A171862-C443-484A-8208-C00F9AD6041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B73A922-E4DD-4856-865E-F948970EE26D}" type="pres">
      <dgm:prSet presAssocID="{2921E12F-B121-4D91-805A-4AF20F552363}" presName="singleCycle" presStyleCnt="0"/>
      <dgm:spPr/>
    </dgm:pt>
    <dgm:pt modelId="{644C7AC1-D0C9-448E-93D1-078133F9583A}" type="pres">
      <dgm:prSet presAssocID="{2921E12F-B121-4D91-805A-4AF20F552363}" presName="singleCenter" presStyleLbl="node1" presStyleIdx="0" presStyleCnt="3" custScaleX="146410" custScaleY="146410" custLinFactNeighborX="-994" custLinFactNeighborY="-1520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2A2E573B-9543-4023-81DA-5EA5FF01FD5A}" type="pres">
      <dgm:prSet presAssocID="{5B655206-FDB1-48E0-8BE9-B20E401FED3B}" presName="Name56" presStyleLbl="parChTrans1D2" presStyleIdx="0" presStyleCnt="2"/>
      <dgm:spPr/>
      <dgm:t>
        <a:bodyPr/>
        <a:lstStyle/>
        <a:p>
          <a:endParaRPr lang="fr-FR"/>
        </a:p>
      </dgm:t>
    </dgm:pt>
    <dgm:pt modelId="{3DEC5B36-5CDB-486D-8482-2863D6F0D9B6}" type="pres">
      <dgm:prSet presAssocID="{52FDD0F9-A9F8-4C41-AEAC-BE145A53333A}" presName="text0" presStyleLbl="node1" presStyleIdx="1" presStyleCnt="3" custScaleX="172728" custScaleY="149175" custRadScaleRad="118585" custRadScaleInc="953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4B02D6-DE22-407D-994D-9226236D1FA6}" type="pres">
      <dgm:prSet presAssocID="{1256C7AB-59B8-499C-8E62-8D30F41F0289}" presName="Name56" presStyleLbl="parChTrans1D2" presStyleIdx="1" presStyleCnt="2"/>
      <dgm:spPr/>
      <dgm:t>
        <a:bodyPr/>
        <a:lstStyle/>
        <a:p>
          <a:endParaRPr lang="fr-FR"/>
        </a:p>
      </dgm:t>
    </dgm:pt>
    <dgm:pt modelId="{B0A7ECEF-2B28-4277-A771-1619F17F926A}" type="pres">
      <dgm:prSet presAssocID="{7192D8FF-64AA-4401-A6A1-69FA20A1E5D4}" presName="text0" presStyleLbl="node1" presStyleIdx="2" presStyleCnt="3" custScaleX="157025" custScaleY="121000" custRadScaleRad="114905" custRadScaleInc="10015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CEF28A0-8724-4976-A31C-F1CA208C2A7C}" srcId="{2921E12F-B121-4D91-805A-4AF20F552363}" destId="{7192D8FF-64AA-4401-A6A1-69FA20A1E5D4}" srcOrd="1" destOrd="0" parTransId="{1256C7AB-59B8-499C-8E62-8D30F41F0289}" sibTransId="{6EE6B3DE-A68C-44D3-BAA6-B37EF2CF97B4}"/>
    <dgm:cxn modelId="{76D13221-3090-4E6D-99A7-64E3DB01B3D4}" type="presOf" srcId="{7192D8FF-64AA-4401-A6A1-69FA20A1E5D4}" destId="{B0A7ECEF-2B28-4277-A771-1619F17F926A}" srcOrd="0" destOrd="0" presId="urn:microsoft.com/office/officeart/2008/layout/RadialCluster"/>
    <dgm:cxn modelId="{7A373898-31C3-49E8-8E4E-9AC14FCEAB72}" type="presOf" srcId="{8A171862-C443-484A-8208-C00F9AD60415}" destId="{856FFE93-E736-4B38-8428-1F39F68659D4}" srcOrd="0" destOrd="0" presId="urn:microsoft.com/office/officeart/2008/layout/RadialCluster"/>
    <dgm:cxn modelId="{CC564AEE-9B88-486C-B5FA-15B1255D2FE1}" srcId="{2921E12F-B121-4D91-805A-4AF20F552363}" destId="{52FDD0F9-A9F8-4C41-AEAC-BE145A53333A}" srcOrd="0" destOrd="0" parTransId="{5B655206-FDB1-48E0-8BE9-B20E401FED3B}" sibTransId="{2517B405-DE61-45FF-BF73-00AABA027C8F}"/>
    <dgm:cxn modelId="{21C12858-DBA4-4305-8885-7AB18A70B8D9}" srcId="{8A171862-C443-484A-8208-C00F9AD60415}" destId="{2921E12F-B121-4D91-805A-4AF20F552363}" srcOrd="0" destOrd="0" parTransId="{517242DA-13D4-45CF-85BE-144BAFED2481}" sibTransId="{1B98A4C2-8847-4EC3-A484-2ACC79C4C2EA}"/>
    <dgm:cxn modelId="{5A52F6B2-46F8-4A22-9BA7-A83662CE1AB6}" type="presOf" srcId="{1256C7AB-59B8-499C-8E62-8D30F41F0289}" destId="{4E4B02D6-DE22-407D-994D-9226236D1FA6}" srcOrd="0" destOrd="0" presId="urn:microsoft.com/office/officeart/2008/layout/RadialCluster"/>
    <dgm:cxn modelId="{516F2D89-8B9A-4010-A129-BB40F24F4CA9}" type="presOf" srcId="{52FDD0F9-A9F8-4C41-AEAC-BE145A53333A}" destId="{3DEC5B36-5CDB-486D-8482-2863D6F0D9B6}" srcOrd="0" destOrd="0" presId="urn:microsoft.com/office/officeart/2008/layout/RadialCluster"/>
    <dgm:cxn modelId="{3A4E20E4-A8FE-46DA-9BFF-FB8B56AB05F4}" type="presOf" srcId="{5B655206-FDB1-48E0-8BE9-B20E401FED3B}" destId="{2A2E573B-9543-4023-81DA-5EA5FF01FD5A}" srcOrd="0" destOrd="0" presId="urn:microsoft.com/office/officeart/2008/layout/RadialCluster"/>
    <dgm:cxn modelId="{610A9F35-4E4C-49CF-960B-1B0710582647}" type="presOf" srcId="{2921E12F-B121-4D91-805A-4AF20F552363}" destId="{644C7AC1-D0C9-448E-93D1-078133F9583A}" srcOrd="0" destOrd="0" presId="urn:microsoft.com/office/officeart/2008/layout/RadialCluster"/>
    <dgm:cxn modelId="{9BF0CB13-297A-4E8C-82D7-1381DCD6868E}" type="presParOf" srcId="{856FFE93-E736-4B38-8428-1F39F68659D4}" destId="{2B73A922-E4DD-4856-865E-F948970EE26D}" srcOrd="0" destOrd="0" presId="urn:microsoft.com/office/officeart/2008/layout/RadialCluster"/>
    <dgm:cxn modelId="{2B0F5D5A-1646-4793-AEFF-7171697586A1}" type="presParOf" srcId="{2B73A922-E4DD-4856-865E-F948970EE26D}" destId="{644C7AC1-D0C9-448E-93D1-078133F9583A}" srcOrd="0" destOrd="0" presId="urn:microsoft.com/office/officeart/2008/layout/RadialCluster"/>
    <dgm:cxn modelId="{8FB1C7D5-0A5C-4202-A90D-63E3412A1A76}" type="presParOf" srcId="{2B73A922-E4DD-4856-865E-F948970EE26D}" destId="{2A2E573B-9543-4023-81DA-5EA5FF01FD5A}" srcOrd="1" destOrd="0" presId="urn:microsoft.com/office/officeart/2008/layout/RadialCluster"/>
    <dgm:cxn modelId="{97939F39-BFDB-46AF-9A65-B5ABD5155823}" type="presParOf" srcId="{2B73A922-E4DD-4856-865E-F948970EE26D}" destId="{3DEC5B36-5CDB-486D-8482-2863D6F0D9B6}" srcOrd="2" destOrd="0" presId="urn:microsoft.com/office/officeart/2008/layout/RadialCluster"/>
    <dgm:cxn modelId="{B5AD088F-E08A-4F73-924C-6DEEF214CE3F}" type="presParOf" srcId="{2B73A922-E4DD-4856-865E-F948970EE26D}" destId="{4E4B02D6-DE22-407D-994D-9226236D1FA6}" srcOrd="3" destOrd="0" presId="urn:microsoft.com/office/officeart/2008/layout/RadialCluster"/>
    <dgm:cxn modelId="{A848E04F-AFF1-4A1C-9F9C-9EAE0E496B88}" type="presParOf" srcId="{2B73A922-E4DD-4856-865E-F948970EE26D}" destId="{B0A7ECEF-2B28-4277-A771-1619F17F926A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0.xml><?xml version="1.0" encoding="utf-8"?>
<dgm:dataModel xmlns:dgm="http://schemas.openxmlformats.org/drawingml/2006/diagram" xmlns:a="http://schemas.openxmlformats.org/drawingml/2006/main">
  <dgm:ptLst>
    <dgm:pt modelId="{581903B6-8EEB-4527-8CB1-1D526A69E0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621583-C114-4FF8-ABA4-A6E52574C0DB}">
      <dgm:prSet/>
      <dgm:spPr>
        <a:solidFill>
          <a:srgbClr val="FF8029"/>
        </a:solidFill>
      </dgm:spPr>
      <dgm:t>
        <a:bodyPr/>
        <a:lstStyle/>
        <a:p>
          <a:pPr rtl="0"/>
          <a:r>
            <a:rPr lang="fr-FR" dirty="0" smtClean="0"/>
            <a:t>Retour au domaine Nombre et quantité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34750BD-5496-4BB8-97B7-CDDB95F88BFF}" type="parTrans" cxnId="{F4A092AF-F574-44FD-8891-36533A43D5DB}">
      <dgm:prSet/>
      <dgm:spPr/>
      <dgm:t>
        <a:bodyPr/>
        <a:lstStyle/>
        <a:p>
          <a:endParaRPr lang="fr-FR"/>
        </a:p>
      </dgm:t>
    </dgm:pt>
    <dgm:pt modelId="{606EC4E3-EB10-4324-BD84-1A3EB01A72D5}" type="sibTrans" cxnId="{F4A092AF-F574-44FD-8891-36533A43D5DB}">
      <dgm:prSet/>
      <dgm:spPr/>
      <dgm:t>
        <a:bodyPr/>
        <a:lstStyle/>
        <a:p>
          <a:endParaRPr lang="fr-FR"/>
        </a:p>
      </dgm:t>
    </dgm:pt>
    <dgm:pt modelId="{04133693-EEE3-4B4D-B84D-61F78CF793BE}" type="pres">
      <dgm:prSet presAssocID="{581903B6-8EEB-4527-8CB1-1D526A69E0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B3ADD0-27C9-4C24-B9CB-ED6020E025D8}" type="pres">
      <dgm:prSet presAssocID="{581903B6-8EEB-4527-8CB1-1D526A69E06E}" presName="arrow" presStyleLbl="bgShp" presStyleIdx="0" presStyleCnt="1" custScaleX="105673" custScaleY="77226"/>
      <dgm:spPr>
        <a:solidFill>
          <a:srgbClr val="FF8029"/>
        </a:solidFill>
      </dgm:spPr>
      <dgm:t>
        <a:bodyPr/>
        <a:lstStyle/>
        <a:p>
          <a:endParaRPr lang="fr-FR"/>
        </a:p>
      </dgm:t>
    </dgm:pt>
    <dgm:pt modelId="{A05653AE-A047-4467-9912-DCC11F0C5E65}" type="pres">
      <dgm:prSet presAssocID="{581903B6-8EEB-4527-8CB1-1D526A69E06E}" presName="linearProcess" presStyleCnt="0"/>
      <dgm:spPr/>
    </dgm:pt>
    <dgm:pt modelId="{56D74395-F79A-408C-A69E-A63A10E53AB1}" type="pres">
      <dgm:prSet presAssocID="{74621583-C114-4FF8-ABA4-A6E52574C0DB}" presName="textNode" presStyleLbl="node1" presStyleIdx="0" presStyleCnt="1" custScaleX="3333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4A092AF-F574-44FD-8891-36533A43D5DB}" srcId="{581903B6-8EEB-4527-8CB1-1D526A69E06E}" destId="{74621583-C114-4FF8-ABA4-A6E52574C0DB}" srcOrd="0" destOrd="0" parTransId="{534750BD-5496-4BB8-97B7-CDDB95F88BFF}" sibTransId="{606EC4E3-EB10-4324-BD84-1A3EB01A72D5}"/>
    <dgm:cxn modelId="{1AD24D60-FB0D-45DD-B5B4-F76AF9AEFCC7}" type="presOf" srcId="{74621583-C114-4FF8-ABA4-A6E52574C0DB}" destId="{56D74395-F79A-408C-A69E-A63A10E53AB1}" srcOrd="0" destOrd="0" presId="urn:microsoft.com/office/officeart/2005/8/layout/hProcess9"/>
    <dgm:cxn modelId="{47F1A3EC-590B-4520-8C15-517A907B8253}" type="presOf" srcId="{581903B6-8EEB-4527-8CB1-1D526A69E06E}" destId="{04133693-EEE3-4B4D-B84D-61F78CF793BE}" srcOrd="0" destOrd="0" presId="urn:microsoft.com/office/officeart/2005/8/layout/hProcess9"/>
    <dgm:cxn modelId="{4D062BF2-F573-4B35-A943-CF249C112EF9}" type="presParOf" srcId="{04133693-EEE3-4B4D-B84D-61F78CF793BE}" destId="{02B3ADD0-27C9-4C24-B9CB-ED6020E025D8}" srcOrd="0" destOrd="0" presId="urn:microsoft.com/office/officeart/2005/8/layout/hProcess9"/>
    <dgm:cxn modelId="{EF49B26B-2575-4C3D-865C-C18F4AC844B7}" type="presParOf" srcId="{04133693-EEE3-4B4D-B84D-61F78CF793BE}" destId="{A05653AE-A047-4467-9912-DCC11F0C5E65}" srcOrd="1" destOrd="0" presId="urn:microsoft.com/office/officeart/2005/8/layout/hProcess9"/>
    <dgm:cxn modelId="{1B446A6F-946D-4AC3-BBAA-06B87D55CABB}" type="presParOf" srcId="{A05653AE-A047-4467-9912-DCC11F0C5E65}" destId="{56D74395-F79A-408C-A69E-A63A10E53A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ED6A6-4660-45BB-9CF2-EB7EDD39CEF8}">
      <dsp:nvSpPr>
        <dsp:cNvPr id="0" name=""/>
        <dsp:cNvSpPr/>
      </dsp:nvSpPr>
      <dsp:spPr>
        <a:xfrm>
          <a:off x="2696480" y="3000437"/>
          <a:ext cx="462355" cy="2572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177" y="0"/>
              </a:lnTo>
              <a:lnTo>
                <a:pt x="231177" y="2572555"/>
              </a:lnTo>
              <a:lnTo>
                <a:pt x="462355" y="2572555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>
        <a:off x="2862313" y="4221370"/>
        <a:ext cx="130688" cy="130688"/>
      </dsp:txXfrm>
    </dsp:sp>
    <dsp:sp modelId="{E6FA6E66-D645-4D43-A014-97D35BDC4BFE}">
      <dsp:nvSpPr>
        <dsp:cNvPr id="0" name=""/>
        <dsp:cNvSpPr/>
      </dsp:nvSpPr>
      <dsp:spPr>
        <a:xfrm>
          <a:off x="2696480" y="3000437"/>
          <a:ext cx="462355" cy="1543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177" y="0"/>
              </a:lnTo>
              <a:lnTo>
                <a:pt x="231177" y="1543533"/>
              </a:lnTo>
              <a:lnTo>
                <a:pt x="462355" y="1543533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887375" y="3731921"/>
        <a:ext cx="80564" cy="80564"/>
      </dsp:txXfrm>
    </dsp:sp>
    <dsp:sp modelId="{EF842696-73E6-4BE9-BF11-95499C3AEE03}">
      <dsp:nvSpPr>
        <dsp:cNvPr id="0" name=""/>
        <dsp:cNvSpPr/>
      </dsp:nvSpPr>
      <dsp:spPr>
        <a:xfrm>
          <a:off x="2696480" y="3000437"/>
          <a:ext cx="462355" cy="514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177" y="0"/>
              </a:lnTo>
              <a:lnTo>
                <a:pt x="231177" y="514511"/>
              </a:lnTo>
              <a:lnTo>
                <a:pt x="462355" y="514511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910364" y="3240399"/>
        <a:ext cx="34586" cy="34586"/>
      </dsp:txXfrm>
    </dsp:sp>
    <dsp:sp modelId="{1238D756-3AEC-473D-9EFB-5336500154E0}">
      <dsp:nvSpPr>
        <dsp:cNvPr id="0" name=""/>
        <dsp:cNvSpPr/>
      </dsp:nvSpPr>
      <dsp:spPr>
        <a:xfrm>
          <a:off x="2696480" y="2485925"/>
          <a:ext cx="462355" cy="514511"/>
        </a:xfrm>
        <a:custGeom>
          <a:avLst/>
          <a:gdLst/>
          <a:ahLst/>
          <a:cxnLst/>
          <a:rect l="0" t="0" r="0" b="0"/>
          <a:pathLst>
            <a:path>
              <a:moveTo>
                <a:pt x="0" y="514511"/>
              </a:moveTo>
              <a:lnTo>
                <a:pt x="231177" y="514511"/>
              </a:lnTo>
              <a:lnTo>
                <a:pt x="231177" y="0"/>
              </a:lnTo>
              <a:lnTo>
                <a:pt x="462355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910364" y="2725888"/>
        <a:ext cx="34586" cy="34586"/>
      </dsp:txXfrm>
    </dsp:sp>
    <dsp:sp modelId="{C215EB58-97CF-4AA0-85DF-8DCB86304203}">
      <dsp:nvSpPr>
        <dsp:cNvPr id="0" name=""/>
        <dsp:cNvSpPr/>
      </dsp:nvSpPr>
      <dsp:spPr>
        <a:xfrm>
          <a:off x="2696480" y="1456903"/>
          <a:ext cx="462355" cy="1543533"/>
        </a:xfrm>
        <a:custGeom>
          <a:avLst/>
          <a:gdLst/>
          <a:ahLst/>
          <a:cxnLst/>
          <a:rect l="0" t="0" r="0" b="0"/>
          <a:pathLst>
            <a:path>
              <a:moveTo>
                <a:pt x="0" y="1543533"/>
              </a:moveTo>
              <a:lnTo>
                <a:pt x="231177" y="1543533"/>
              </a:lnTo>
              <a:lnTo>
                <a:pt x="231177" y="0"/>
              </a:lnTo>
              <a:lnTo>
                <a:pt x="462355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887375" y="2188388"/>
        <a:ext cx="80564" cy="80564"/>
      </dsp:txXfrm>
    </dsp:sp>
    <dsp:sp modelId="{58AC6328-10FB-4F60-8245-9D572B4E2F9E}">
      <dsp:nvSpPr>
        <dsp:cNvPr id="0" name=""/>
        <dsp:cNvSpPr/>
      </dsp:nvSpPr>
      <dsp:spPr>
        <a:xfrm>
          <a:off x="2696480" y="427881"/>
          <a:ext cx="462355" cy="2572555"/>
        </a:xfrm>
        <a:custGeom>
          <a:avLst/>
          <a:gdLst/>
          <a:ahLst/>
          <a:cxnLst/>
          <a:rect l="0" t="0" r="0" b="0"/>
          <a:pathLst>
            <a:path>
              <a:moveTo>
                <a:pt x="0" y="2572555"/>
              </a:moveTo>
              <a:lnTo>
                <a:pt x="231177" y="2572555"/>
              </a:lnTo>
              <a:lnTo>
                <a:pt x="231177" y="0"/>
              </a:lnTo>
              <a:lnTo>
                <a:pt x="462355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>
        <a:off x="2862313" y="1648814"/>
        <a:ext cx="130688" cy="130688"/>
      </dsp:txXfrm>
    </dsp:sp>
    <dsp:sp modelId="{F9647F7B-7CF4-4655-8050-440E3346A756}">
      <dsp:nvSpPr>
        <dsp:cNvPr id="0" name=""/>
        <dsp:cNvSpPr/>
      </dsp:nvSpPr>
      <dsp:spPr>
        <a:xfrm rot="16200000">
          <a:off x="-238240" y="2563042"/>
          <a:ext cx="4994652" cy="8747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p3d extrusionH="28000" prstMaterial="matte"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600" kern="1200" dirty="0" smtClean="0"/>
            <a:t>DOMAINES</a:t>
          </a:r>
          <a:endParaRPr lang="fr-FR" sz="5600" kern="1200" dirty="0"/>
        </a:p>
      </dsp:txBody>
      <dsp:txXfrm>
        <a:off x="-238240" y="2563042"/>
        <a:ext cx="4994652" cy="874788"/>
      </dsp:txXfrm>
    </dsp:sp>
    <dsp:sp modelId="{6CA85B04-F817-4CCD-A25E-0AA52A2D42B3}">
      <dsp:nvSpPr>
        <dsp:cNvPr id="0" name=""/>
        <dsp:cNvSpPr/>
      </dsp:nvSpPr>
      <dsp:spPr>
        <a:xfrm>
          <a:off x="3158835" y="1471"/>
          <a:ext cx="4031991" cy="852819"/>
        </a:xfrm>
        <a:prstGeom prst="rect">
          <a:avLst/>
        </a:prstGeom>
        <a:solidFill>
          <a:schemeClr val="accent1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Compréhension </a:t>
          </a:r>
          <a:endParaRPr lang="fr-FR" sz="2500" kern="1200" dirty="0"/>
        </a:p>
      </dsp:txBody>
      <dsp:txXfrm>
        <a:off x="3158835" y="1471"/>
        <a:ext cx="4031991" cy="852819"/>
      </dsp:txXfrm>
    </dsp:sp>
    <dsp:sp modelId="{EA66978F-8E72-447B-9116-B0510BD49501}">
      <dsp:nvSpPr>
        <dsp:cNvPr id="0" name=""/>
        <dsp:cNvSpPr/>
      </dsp:nvSpPr>
      <dsp:spPr>
        <a:xfrm>
          <a:off x="3158835" y="1030493"/>
          <a:ext cx="4031991" cy="852819"/>
        </a:xfrm>
        <a:prstGeom prst="rect">
          <a:avLst/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Vocabulaire</a:t>
          </a:r>
          <a:endParaRPr lang="fr-FR" sz="2500" kern="1200" dirty="0"/>
        </a:p>
      </dsp:txBody>
      <dsp:txXfrm>
        <a:off x="3158835" y="1030493"/>
        <a:ext cx="4031991" cy="852819"/>
      </dsp:txXfrm>
    </dsp:sp>
    <dsp:sp modelId="{9E973FCF-DEBB-4D3E-9EEF-33CE20AA3968}">
      <dsp:nvSpPr>
        <dsp:cNvPr id="0" name=""/>
        <dsp:cNvSpPr/>
      </dsp:nvSpPr>
      <dsp:spPr>
        <a:xfrm>
          <a:off x="3158835" y="2059516"/>
          <a:ext cx="4031991" cy="852819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Principe alphabétique</a:t>
          </a:r>
          <a:endParaRPr lang="fr-FR" sz="2400" kern="1200" dirty="0"/>
        </a:p>
      </dsp:txBody>
      <dsp:txXfrm>
        <a:off x="3158835" y="2059516"/>
        <a:ext cx="4031991" cy="852819"/>
      </dsp:txXfrm>
    </dsp:sp>
    <dsp:sp modelId="{82241BDF-DAA2-403A-81A6-C9FEF9C4EF80}">
      <dsp:nvSpPr>
        <dsp:cNvPr id="0" name=""/>
        <dsp:cNvSpPr/>
      </dsp:nvSpPr>
      <dsp:spPr>
        <a:xfrm>
          <a:off x="3158835" y="3088538"/>
          <a:ext cx="4031991" cy="852819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Activités graphiques</a:t>
          </a:r>
          <a:endParaRPr lang="fr-FR" sz="2400" kern="1200" dirty="0"/>
        </a:p>
      </dsp:txBody>
      <dsp:txXfrm>
        <a:off x="3158835" y="3088538"/>
        <a:ext cx="4031991" cy="852819"/>
      </dsp:txXfrm>
    </dsp:sp>
    <dsp:sp modelId="{DE9A84E2-85B7-43CA-8D0F-6A465E3C2EB4}">
      <dsp:nvSpPr>
        <dsp:cNvPr id="0" name=""/>
        <dsp:cNvSpPr/>
      </dsp:nvSpPr>
      <dsp:spPr>
        <a:xfrm>
          <a:off x="3158835" y="4117560"/>
          <a:ext cx="4031991" cy="852819"/>
        </a:xfrm>
        <a:prstGeom prst="rect">
          <a:avLst/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Conscience phonologique</a:t>
          </a:r>
          <a:endParaRPr lang="fr-FR" sz="2400" kern="1200" dirty="0"/>
        </a:p>
      </dsp:txBody>
      <dsp:txXfrm>
        <a:off x="3158835" y="4117560"/>
        <a:ext cx="4031991" cy="852819"/>
      </dsp:txXfrm>
    </dsp:sp>
    <dsp:sp modelId="{6F1DA2E3-4D44-4A03-8018-005CF4A16645}">
      <dsp:nvSpPr>
        <dsp:cNvPr id="0" name=""/>
        <dsp:cNvSpPr/>
      </dsp:nvSpPr>
      <dsp:spPr>
        <a:xfrm>
          <a:off x="3158835" y="5146582"/>
          <a:ext cx="4031991" cy="852819"/>
        </a:xfrm>
        <a:prstGeom prst="rect">
          <a:avLst/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Nombre et quantité</a:t>
          </a:r>
          <a:endParaRPr lang="fr-FR" sz="2400" kern="1200" dirty="0"/>
        </a:p>
      </dsp:txBody>
      <dsp:txXfrm>
        <a:off x="3158835" y="5146582"/>
        <a:ext cx="4031991" cy="85281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C7AC1-D0C9-448E-93D1-078133F9583A}">
      <dsp:nvSpPr>
        <dsp:cNvPr id="0" name=""/>
        <dsp:cNvSpPr/>
      </dsp:nvSpPr>
      <dsp:spPr>
        <a:xfrm>
          <a:off x="2674721" y="2335343"/>
          <a:ext cx="2667264" cy="2667264"/>
        </a:xfrm>
        <a:prstGeom prst="roundRect">
          <a:avLst/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  <a:sp3d extrusionH="28000" prstMaterial="matte"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i="0" kern="1200" cap="small" baseline="0" dirty="0" smtClean="0">
              <a:solidFill>
                <a:schemeClr val="bg1"/>
              </a:solidFill>
            </a:rPr>
            <a:t>Champs du domaine Conscience phonologique</a:t>
          </a:r>
          <a:endParaRPr lang="fr-FR" sz="2800" b="1" i="0" kern="1200" cap="small" baseline="0" dirty="0">
            <a:solidFill>
              <a:schemeClr val="bg1"/>
            </a:solidFill>
          </a:endParaRPr>
        </a:p>
      </dsp:txBody>
      <dsp:txXfrm>
        <a:off x="2804926" y="2465548"/>
        <a:ext cx="2406854" cy="2406854"/>
      </dsp:txXfrm>
    </dsp:sp>
    <dsp:sp modelId="{09EB1CD0-92E6-446F-96EA-7BCD54CC19D1}">
      <dsp:nvSpPr>
        <dsp:cNvPr id="0" name=""/>
        <dsp:cNvSpPr/>
      </dsp:nvSpPr>
      <dsp:spPr>
        <a:xfrm rot="16270475">
          <a:off x="3712219" y="2005164"/>
          <a:ext cx="6604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0497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FA6E8-6875-4695-A3DE-9A1FEE92CF0F}">
      <dsp:nvSpPr>
        <dsp:cNvPr id="0" name=""/>
        <dsp:cNvSpPr/>
      </dsp:nvSpPr>
      <dsp:spPr>
        <a:xfrm>
          <a:off x="2588000" y="234980"/>
          <a:ext cx="2951999" cy="1440004"/>
        </a:xfrm>
        <a:prstGeom prst="roundRect">
          <a:avLst/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kern="1200" dirty="0" smtClean="0">
              <a:solidFill>
                <a:schemeClr val="bg1"/>
              </a:solidFill>
            </a:rPr>
            <a:t>Perception des syllabes</a:t>
          </a:r>
          <a:endParaRPr lang="fr-FR" sz="3500" kern="1200" dirty="0">
            <a:solidFill>
              <a:schemeClr val="bg1"/>
            </a:solidFill>
          </a:endParaRPr>
        </a:p>
      </dsp:txBody>
      <dsp:txXfrm>
        <a:off x="2658295" y="305275"/>
        <a:ext cx="2811409" cy="1299414"/>
      </dsp:txXfrm>
    </dsp:sp>
    <dsp:sp modelId="{2A2E573B-9543-4023-81DA-5EA5FF01FD5A}">
      <dsp:nvSpPr>
        <dsp:cNvPr id="0" name=""/>
        <dsp:cNvSpPr/>
      </dsp:nvSpPr>
      <dsp:spPr>
        <a:xfrm rot="1854562">
          <a:off x="5312680" y="4573433"/>
          <a:ext cx="41270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2705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EC5B36-5CDB-486D-8482-2863D6F0D9B6}">
      <dsp:nvSpPr>
        <dsp:cNvPr id="0" name=""/>
        <dsp:cNvSpPr/>
      </dsp:nvSpPr>
      <dsp:spPr>
        <a:xfrm>
          <a:off x="5696080" y="4469609"/>
          <a:ext cx="1583997" cy="1368001"/>
        </a:xfrm>
        <a:prstGeom prst="roundRect">
          <a:avLst/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  <a:sp3d extrusionH="28000" prstMaterial="matte"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bg1"/>
              </a:solidFill>
            </a:rPr>
            <a:t>Perception des rimes</a:t>
          </a:r>
          <a:endParaRPr lang="fr-FR" sz="2300" kern="1200" dirty="0">
            <a:solidFill>
              <a:schemeClr val="bg1"/>
            </a:solidFill>
          </a:endParaRPr>
        </a:p>
      </dsp:txBody>
      <dsp:txXfrm>
        <a:off x="5762860" y="4536389"/>
        <a:ext cx="1450437" cy="1234441"/>
      </dsp:txXfrm>
    </dsp:sp>
    <dsp:sp modelId="{4E4B02D6-DE22-407D-994D-9226236D1FA6}">
      <dsp:nvSpPr>
        <dsp:cNvPr id="0" name=""/>
        <dsp:cNvSpPr/>
      </dsp:nvSpPr>
      <dsp:spPr>
        <a:xfrm rot="9419486">
          <a:off x="2144681" y="4343183"/>
          <a:ext cx="5519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996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7ECEF-2B28-4277-A771-1619F17F926A}">
      <dsp:nvSpPr>
        <dsp:cNvPr id="0" name=""/>
        <dsp:cNvSpPr/>
      </dsp:nvSpPr>
      <dsp:spPr>
        <a:xfrm>
          <a:off x="582640" y="4177090"/>
          <a:ext cx="1583997" cy="1220590"/>
        </a:xfrm>
        <a:prstGeom prst="roundRect">
          <a:avLst/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  <a:sp3d extrusionH="28000" prstMaterial="matte"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bg1"/>
              </a:solidFill>
            </a:rPr>
            <a:t>Perception des phonèmes</a:t>
          </a:r>
          <a:endParaRPr lang="fr-FR" sz="2300" kern="1200" dirty="0">
            <a:solidFill>
              <a:schemeClr val="bg1"/>
            </a:solidFill>
          </a:endParaRPr>
        </a:p>
      </dsp:txBody>
      <dsp:txXfrm>
        <a:off x="642224" y="4236674"/>
        <a:ext cx="1464829" cy="110142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C7AC1-D0C9-448E-93D1-078133F9583A}">
      <dsp:nvSpPr>
        <dsp:cNvPr id="0" name=""/>
        <dsp:cNvSpPr/>
      </dsp:nvSpPr>
      <dsp:spPr>
        <a:xfrm>
          <a:off x="2548720" y="2308344"/>
          <a:ext cx="2667264" cy="2667264"/>
        </a:xfrm>
        <a:prstGeom prst="roundRect">
          <a:avLst/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1" i="0" kern="1200" cap="small" baseline="0" dirty="0" smtClean="0">
              <a:solidFill>
                <a:schemeClr val="bg1"/>
              </a:solidFill>
            </a:rPr>
            <a:t>Champs du domaine Nombre et quantité</a:t>
          </a:r>
          <a:endParaRPr lang="fr-FR" sz="3500" b="1" i="0" kern="1200" cap="small" baseline="0" dirty="0">
            <a:solidFill>
              <a:schemeClr val="bg1"/>
            </a:solidFill>
          </a:endParaRPr>
        </a:p>
      </dsp:txBody>
      <dsp:txXfrm>
        <a:off x="2678925" y="2438549"/>
        <a:ext cx="2406854" cy="2406854"/>
      </dsp:txXfrm>
    </dsp:sp>
    <dsp:sp modelId="{09EB1CD0-92E6-446F-96EA-7BCD54CC19D1}">
      <dsp:nvSpPr>
        <dsp:cNvPr id="0" name=""/>
        <dsp:cNvSpPr/>
      </dsp:nvSpPr>
      <dsp:spPr>
        <a:xfrm rot="16270475">
          <a:off x="3586217" y="1978164"/>
          <a:ext cx="6604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0497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FA6E8-6875-4695-A3DE-9A1FEE92CF0F}">
      <dsp:nvSpPr>
        <dsp:cNvPr id="0" name=""/>
        <dsp:cNvSpPr/>
      </dsp:nvSpPr>
      <dsp:spPr>
        <a:xfrm>
          <a:off x="2461998" y="207980"/>
          <a:ext cx="2951999" cy="1440004"/>
        </a:xfrm>
        <a:prstGeom prst="roundRect">
          <a:avLst/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  <a:sp3d extrusionH="28000" prstMaterial="matte"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>
              <a:solidFill>
                <a:schemeClr val="bg1"/>
              </a:solidFill>
            </a:rPr>
            <a:t>Association nombre / quantité</a:t>
          </a:r>
          <a:endParaRPr lang="fr-FR" sz="2800" kern="1200" dirty="0">
            <a:solidFill>
              <a:schemeClr val="bg1"/>
            </a:solidFill>
          </a:endParaRPr>
        </a:p>
      </dsp:txBody>
      <dsp:txXfrm>
        <a:off x="2532293" y="278275"/>
        <a:ext cx="2811409" cy="1299414"/>
      </dsp:txXfrm>
    </dsp:sp>
    <dsp:sp modelId="{2A2E573B-9543-4023-81DA-5EA5FF01FD5A}">
      <dsp:nvSpPr>
        <dsp:cNvPr id="0" name=""/>
        <dsp:cNvSpPr/>
      </dsp:nvSpPr>
      <dsp:spPr>
        <a:xfrm rot="1563322">
          <a:off x="5184250" y="4431184"/>
          <a:ext cx="6245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4516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EC5B36-5CDB-486D-8482-2863D6F0D9B6}">
      <dsp:nvSpPr>
        <dsp:cNvPr id="0" name=""/>
        <dsp:cNvSpPr/>
      </dsp:nvSpPr>
      <dsp:spPr>
        <a:xfrm>
          <a:off x="5777031" y="4340783"/>
          <a:ext cx="2088003" cy="1475999"/>
        </a:xfrm>
        <a:prstGeom prst="roundRect">
          <a:avLst/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>
              <a:solidFill>
                <a:schemeClr val="bg1"/>
              </a:solidFill>
            </a:rPr>
            <a:t>Décompositions additives</a:t>
          </a:r>
          <a:endParaRPr lang="fr-FR" sz="2100" kern="1200" dirty="0">
            <a:solidFill>
              <a:schemeClr val="bg1"/>
            </a:solidFill>
          </a:endParaRPr>
        </a:p>
      </dsp:txBody>
      <dsp:txXfrm>
        <a:off x="5849083" y="4412835"/>
        <a:ext cx="1943899" cy="1331895"/>
      </dsp:txXfrm>
    </dsp:sp>
    <dsp:sp modelId="{4E4B02D6-DE22-407D-994D-9226236D1FA6}">
      <dsp:nvSpPr>
        <dsp:cNvPr id="0" name=""/>
        <dsp:cNvSpPr/>
      </dsp:nvSpPr>
      <dsp:spPr>
        <a:xfrm rot="9419486">
          <a:off x="2018680" y="4316184"/>
          <a:ext cx="5519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996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7ECEF-2B28-4277-A771-1619F17F926A}">
      <dsp:nvSpPr>
        <dsp:cNvPr id="0" name=""/>
        <dsp:cNvSpPr/>
      </dsp:nvSpPr>
      <dsp:spPr>
        <a:xfrm>
          <a:off x="456639" y="4150091"/>
          <a:ext cx="1583997" cy="1220590"/>
        </a:xfrm>
        <a:prstGeom prst="roundRect">
          <a:avLst/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  <a:sp3d extrusionH="28000" prstMaterial="matte"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bg1"/>
              </a:solidFill>
            </a:rPr>
            <a:t>Ecriture de nombres</a:t>
          </a:r>
          <a:endParaRPr lang="fr-FR" sz="2300" kern="1200" dirty="0">
            <a:solidFill>
              <a:schemeClr val="bg1"/>
            </a:solidFill>
          </a:endParaRPr>
        </a:p>
      </dsp:txBody>
      <dsp:txXfrm>
        <a:off x="516223" y="4209675"/>
        <a:ext cx="1464829" cy="110142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2032496" y="661"/>
          <a:ext cx="1805781" cy="9028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Renforcement</a:t>
          </a:r>
          <a:endParaRPr lang="fr-FR" sz="2200" kern="1200" dirty="0"/>
        </a:p>
      </dsp:txBody>
      <dsp:txXfrm>
        <a:off x="2058941" y="27106"/>
        <a:ext cx="1752891" cy="850000"/>
      </dsp:txXfrm>
    </dsp:sp>
    <dsp:sp modelId="{05A37511-9092-4AE5-80C8-9579B09FD11F}">
      <dsp:nvSpPr>
        <dsp:cNvPr id="0" name=""/>
        <dsp:cNvSpPr/>
      </dsp:nvSpPr>
      <dsp:spPr>
        <a:xfrm>
          <a:off x="2213074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2393652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Histoires en pagaille</a:t>
          </a:r>
          <a:endParaRPr lang="fr-FR" sz="2300" kern="1200" dirty="0"/>
        </a:p>
      </dsp:txBody>
      <dsp:txXfrm>
        <a:off x="2420097" y="1155719"/>
        <a:ext cx="1391734" cy="850000"/>
      </dsp:txXfrm>
    </dsp:sp>
    <dsp:sp modelId="{6085BF48-074C-4572-B1F5-9C174FA39F72}">
      <dsp:nvSpPr>
        <dsp:cNvPr id="0" name=""/>
        <dsp:cNvSpPr/>
      </dsp:nvSpPr>
      <dsp:spPr>
        <a:xfrm>
          <a:off x="2213074" y="903552"/>
          <a:ext cx="180578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180578" y="18057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DF24D2-D9D4-4140-B81B-DEFEC6F89AF8}">
      <dsp:nvSpPr>
        <dsp:cNvPr id="0" name=""/>
        <dsp:cNvSpPr/>
      </dsp:nvSpPr>
      <dsp:spPr>
        <a:xfrm>
          <a:off x="2393652" y="2257888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smtClean="0"/>
            <a:t>Cause </a:t>
          </a:r>
          <a:r>
            <a:rPr lang="fr-FR" sz="2300" kern="1200" dirty="0" smtClean="0"/>
            <a:t>à effet</a:t>
          </a:r>
          <a:endParaRPr lang="fr-FR" sz="2300" kern="1200" dirty="0"/>
        </a:p>
      </dsp:txBody>
      <dsp:txXfrm>
        <a:off x="2420097" y="2284333"/>
        <a:ext cx="1391734" cy="850000"/>
      </dsp:txXfrm>
    </dsp:sp>
    <dsp:sp modelId="{2C851B72-E9E8-4C77-9EC1-128A3830536E}">
      <dsp:nvSpPr>
        <dsp:cNvPr id="0" name=""/>
        <dsp:cNvSpPr/>
      </dsp:nvSpPr>
      <dsp:spPr>
        <a:xfrm>
          <a:off x="2213074" y="903552"/>
          <a:ext cx="180578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180578" y="293439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05042-DDB8-40E4-A18B-D7119EF28734}">
      <dsp:nvSpPr>
        <dsp:cNvPr id="0" name=""/>
        <dsp:cNvSpPr/>
      </dsp:nvSpPr>
      <dsp:spPr>
        <a:xfrm>
          <a:off x="2393652" y="3386501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Avant et après</a:t>
          </a:r>
          <a:endParaRPr lang="fr-FR" sz="2300" kern="1200" dirty="0"/>
        </a:p>
      </dsp:txBody>
      <dsp:txXfrm>
        <a:off x="2420097" y="3412946"/>
        <a:ext cx="1391734" cy="850000"/>
      </dsp:txXfrm>
    </dsp:sp>
    <dsp:sp modelId="{05FF325D-0BAF-4DB7-92F8-79DC01D9C257}">
      <dsp:nvSpPr>
        <dsp:cNvPr id="0" name=""/>
        <dsp:cNvSpPr/>
      </dsp:nvSpPr>
      <dsp:spPr>
        <a:xfrm>
          <a:off x="2213074" y="903552"/>
          <a:ext cx="180578" cy="4063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007"/>
              </a:lnTo>
              <a:lnTo>
                <a:pt x="180578" y="406300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402CA3-692F-440F-BB4F-03E49FB0C92F}">
      <dsp:nvSpPr>
        <dsp:cNvPr id="0" name=""/>
        <dsp:cNvSpPr/>
      </dsp:nvSpPr>
      <dsp:spPr>
        <a:xfrm>
          <a:off x="2393652" y="451511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Ordo</a:t>
          </a:r>
          <a:endParaRPr lang="fr-FR" sz="2300" kern="1200" dirty="0"/>
        </a:p>
      </dsp:txBody>
      <dsp:txXfrm>
        <a:off x="2420097" y="4541559"/>
        <a:ext cx="1391734" cy="850000"/>
      </dsp:txXfrm>
    </dsp:sp>
    <dsp:sp modelId="{590CCC42-6B55-4435-8AB1-47010C24D55E}">
      <dsp:nvSpPr>
        <dsp:cNvPr id="0" name=""/>
        <dsp:cNvSpPr/>
      </dsp:nvSpPr>
      <dsp:spPr>
        <a:xfrm>
          <a:off x="4289722" y="661"/>
          <a:ext cx="1805781" cy="9028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Entrainement</a:t>
          </a:r>
          <a:endParaRPr lang="fr-FR" sz="2200" kern="1200" dirty="0"/>
        </a:p>
      </dsp:txBody>
      <dsp:txXfrm>
        <a:off x="4316167" y="27106"/>
        <a:ext cx="1752891" cy="85000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Cohérence / causalité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Retour au domaine compréhension</a:t>
          </a:r>
          <a:endParaRPr lang="fr-FR" sz="900" kern="1200" dirty="0"/>
        </a:p>
      </dsp:txBody>
      <dsp:txXfrm>
        <a:off x="18789" y="297903"/>
        <a:ext cx="1755361" cy="33652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2032496" y="661"/>
          <a:ext cx="1805781" cy="9028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Renforcement</a:t>
          </a:r>
          <a:endParaRPr lang="fr-FR" sz="2200" kern="1200" dirty="0"/>
        </a:p>
      </dsp:txBody>
      <dsp:txXfrm>
        <a:off x="2058941" y="27106"/>
        <a:ext cx="1752891" cy="850000"/>
      </dsp:txXfrm>
    </dsp:sp>
    <dsp:sp modelId="{DB48A023-7F51-472D-91B9-50344FCF8991}">
      <dsp:nvSpPr>
        <dsp:cNvPr id="0" name=""/>
        <dsp:cNvSpPr/>
      </dsp:nvSpPr>
      <dsp:spPr>
        <a:xfrm>
          <a:off x="2213074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2393652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Jeu de devinette</a:t>
          </a:r>
          <a:endParaRPr lang="fr-FR" sz="1900" kern="1200" dirty="0"/>
        </a:p>
      </dsp:txBody>
      <dsp:txXfrm>
        <a:off x="2420097" y="1155719"/>
        <a:ext cx="1391734" cy="850000"/>
      </dsp:txXfrm>
    </dsp:sp>
    <dsp:sp modelId="{05A37511-9092-4AE5-80C8-9579B09FD11F}">
      <dsp:nvSpPr>
        <dsp:cNvPr id="0" name=""/>
        <dsp:cNvSpPr/>
      </dsp:nvSpPr>
      <dsp:spPr>
        <a:xfrm>
          <a:off x="2213074" y="903552"/>
          <a:ext cx="180578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180578" y="18057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2393652" y="2257888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Les algorithmes</a:t>
          </a:r>
          <a:endParaRPr lang="fr-FR" sz="1900" kern="1200" dirty="0"/>
        </a:p>
      </dsp:txBody>
      <dsp:txXfrm>
        <a:off x="2420097" y="2284333"/>
        <a:ext cx="1391734" cy="850000"/>
      </dsp:txXfrm>
    </dsp:sp>
    <dsp:sp modelId="{2C851B72-E9E8-4C77-9EC1-128A3830536E}">
      <dsp:nvSpPr>
        <dsp:cNvPr id="0" name=""/>
        <dsp:cNvSpPr/>
      </dsp:nvSpPr>
      <dsp:spPr>
        <a:xfrm>
          <a:off x="2213074" y="903552"/>
          <a:ext cx="180578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180578" y="293439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05042-DDB8-40E4-A18B-D7119EF28734}">
      <dsp:nvSpPr>
        <dsp:cNvPr id="0" name=""/>
        <dsp:cNvSpPr/>
      </dsp:nvSpPr>
      <dsp:spPr>
        <a:xfrm>
          <a:off x="2393652" y="3386501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Sudoku</a:t>
          </a:r>
          <a:endParaRPr lang="fr-FR" sz="1900" kern="1200" dirty="0"/>
        </a:p>
      </dsp:txBody>
      <dsp:txXfrm>
        <a:off x="2420097" y="3412946"/>
        <a:ext cx="1391734" cy="850000"/>
      </dsp:txXfrm>
    </dsp:sp>
    <dsp:sp modelId="{05FF325D-0BAF-4DB7-92F8-79DC01D9C257}">
      <dsp:nvSpPr>
        <dsp:cNvPr id="0" name=""/>
        <dsp:cNvSpPr/>
      </dsp:nvSpPr>
      <dsp:spPr>
        <a:xfrm>
          <a:off x="2213074" y="903552"/>
          <a:ext cx="180578" cy="4063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007"/>
              </a:lnTo>
              <a:lnTo>
                <a:pt x="180578" y="406300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402CA3-692F-440F-BB4F-03E49FB0C92F}">
      <dsp:nvSpPr>
        <dsp:cNvPr id="0" name=""/>
        <dsp:cNvSpPr/>
      </dsp:nvSpPr>
      <dsp:spPr>
        <a:xfrm>
          <a:off x="2393652" y="451511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Trouve qui c’est</a:t>
          </a:r>
          <a:endParaRPr lang="fr-FR" sz="1900" kern="1200" dirty="0"/>
        </a:p>
      </dsp:txBody>
      <dsp:txXfrm>
        <a:off x="2420097" y="4541559"/>
        <a:ext cx="1391734" cy="850000"/>
      </dsp:txXfrm>
    </dsp:sp>
    <dsp:sp modelId="{590CCC42-6B55-4435-8AB1-47010C24D55E}">
      <dsp:nvSpPr>
        <dsp:cNvPr id="0" name=""/>
        <dsp:cNvSpPr/>
      </dsp:nvSpPr>
      <dsp:spPr>
        <a:xfrm>
          <a:off x="4289722" y="661"/>
          <a:ext cx="1805781" cy="9028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Entrainement</a:t>
          </a:r>
          <a:endParaRPr lang="fr-FR" sz="2200" kern="1200" dirty="0"/>
        </a:p>
      </dsp:txBody>
      <dsp:txXfrm>
        <a:off x="4316167" y="27106"/>
        <a:ext cx="1752891" cy="850000"/>
      </dsp:txXfrm>
    </dsp:sp>
    <dsp:sp modelId="{9B97D3D0-CD09-40D3-AC3D-7CA4B92254A3}">
      <dsp:nvSpPr>
        <dsp:cNvPr id="0" name=""/>
        <dsp:cNvSpPr/>
      </dsp:nvSpPr>
      <dsp:spPr>
        <a:xfrm>
          <a:off x="4470300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650878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 Tableau à double entrée</a:t>
          </a:r>
          <a:endParaRPr lang="fr-FR" sz="1900" kern="1200" dirty="0"/>
        </a:p>
      </dsp:txBody>
      <dsp:txXfrm>
        <a:off x="4677323" y="1155719"/>
        <a:ext cx="1391734" cy="85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Logique / déduction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/>
            <a:t>Retour au domaine compréhension</a:t>
          </a:r>
          <a:endParaRPr lang="fr-FR" sz="900" kern="1200"/>
        </a:p>
      </dsp:txBody>
      <dsp:txXfrm>
        <a:off x="18789" y="297903"/>
        <a:ext cx="1755361" cy="33652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1501179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Renforcement</a:t>
          </a:r>
          <a:endParaRPr lang="fr-FR" sz="2700" kern="1200" dirty="0"/>
        </a:p>
      </dsp:txBody>
      <dsp:txXfrm>
        <a:off x="1534540" y="37495"/>
        <a:ext cx="2211340" cy="1072309"/>
      </dsp:txXfrm>
    </dsp:sp>
    <dsp:sp modelId="{DB48A023-7F51-472D-91B9-50344FCF8991}">
      <dsp:nvSpPr>
        <dsp:cNvPr id="0" name=""/>
        <dsp:cNvSpPr/>
      </dsp:nvSpPr>
      <dsp:spPr>
        <a:xfrm>
          <a:off x="1728985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1956792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Qu’est ce qui cloche ?</a:t>
          </a:r>
          <a:endParaRPr lang="fr-FR" sz="2400" kern="1200" dirty="0"/>
        </a:p>
      </dsp:txBody>
      <dsp:txXfrm>
        <a:off x="1990153" y="1461284"/>
        <a:ext cx="1755728" cy="1072309"/>
      </dsp:txXfrm>
    </dsp:sp>
    <dsp:sp modelId="{05A37511-9092-4AE5-80C8-9579B09FD11F}">
      <dsp:nvSpPr>
        <dsp:cNvPr id="0" name=""/>
        <dsp:cNvSpPr/>
      </dsp:nvSpPr>
      <dsp:spPr>
        <a:xfrm>
          <a:off x="1728985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62"/>
              </a:lnTo>
              <a:lnTo>
                <a:pt x="227806" y="227806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1956792" y="2851712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Scénettes incohérentes</a:t>
          </a:r>
          <a:endParaRPr lang="fr-FR" sz="2400" kern="1200" dirty="0"/>
        </a:p>
      </dsp:txBody>
      <dsp:txXfrm>
        <a:off x="1990153" y="2885073"/>
        <a:ext cx="1755728" cy="1072309"/>
      </dsp:txXfrm>
    </dsp:sp>
    <dsp:sp modelId="{2C851B72-E9E8-4C77-9EC1-128A3830536E}">
      <dsp:nvSpPr>
        <dsp:cNvPr id="0" name=""/>
        <dsp:cNvSpPr/>
      </dsp:nvSpPr>
      <dsp:spPr>
        <a:xfrm>
          <a:off x="1728985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1851"/>
              </a:lnTo>
              <a:lnTo>
                <a:pt x="227806" y="370185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05042-DDB8-40E4-A18B-D7119EF28734}">
      <dsp:nvSpPr>
        <dsp:cNvPr id="0" name=""/>
        <dsp:cNvSpPr/>
      </dsp:nvSpPr>
      <dsp:spPr>
        <a:xfrm>
          <a:off x="1956792" y="427550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Les images insolites</a:t>
          </a:r>
          <a:endParaRPr lang="fr-FR" sz="2400" kern="1200" dirty="0"/>
        </a:p>
      </dsp:txBody>
      <dsp:txXfrm>
        <a:off x="1990153" y="4308862"/>
        <a:ext cx="1755728" cy="1072309"/>
      </dsp:txXfrm>
    </dsp:sp>
    <dsp:sp modelId="{590CCC42-6B55-4435-8AB1-47010C24D55E}">
      <dsp:nvSpPr>
        <dsp:cNvPr id="0" name=""/>
        <dsp:cNvSpPr/>
      </dsp:nvSpPr>
      <dsp:spPr>
        <a:xfrm>
          <a:off x="4348757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Entrainement</a:t>
          </a:r>
          <a:endParaRPr lang="fr-FR" sz="2700" kern="1200" dirty="0"/>
        </a:p>
      </dsp:txBody>
      <dsp:txXfrm>
        <a:off x="4382118" y="37495"/>
        <a:ext cx="2211340" cy="1072309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Anomalies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/>
            <a:t>Retour au domaine compréhension</a:t>
          </a:r>
          <a:endParaRPr lang="fr-FR" sz="900" kern="1200"/>
        </a:p>
      </dsp:txBody>
      <dsp:txXfrm>
        <a:off x="18789" y="297903"/>
        <a:ext cx="1755361" cy="33652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2032496" y="661"/>
          <a:ext cx="1805781" cy="9028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Renforcement</a:t>
          </a:r>
          <a:endParaRPr lang="fr-FR" sz="2200" kern="1200" dirty="0"/>
        </a:p>
      </dsp:txBody>
      <dsp:txXfrm>
        <a:off x="2058941" y="27106"/>
        <a:ext cx="1752891" cy="850000"/>
      </dsp:txXfrm>
    </dsp:sp>
    <dsp:sp modelId="{DB48A023-7F51-472D-91B9-50344FCF8991}">
      <dsp:nvSpPr>
        <dsp:cNvPr id="0" name=""/>
        <dsp:cNvSpPr/>
      </dsp:nvSpPr>
      <dsp:spPr>
        <a:xfrm>
          <a:off x="2213074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2393652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Position relative</a:t>
          </a:r>
          <a:endParaRPr lang="fr-FR" sz="2200" kern="1200" dirty="0"/>
        </a:p>
      </dsp:txBody>
      <dsp:txXfrm>
        <a:off x="2420097" y="1155719"/>
        <a:ext cx="1391734" cy="850000"/>
      </dsp:txXfrm>
    </dsp:sp>
    <dsp:sp modelId="{05A37511-9092-4AE5-80C8-9579B09FD11F}">
      <dsp:nvSpPr>
        <dsp:cNvPr id="0" name=""/>
        <dsp:cNvSpPr/>
      </dsp:nvSpPr>
      <dsp:spPr>
        <a:xfrm>
          <a:off x="2213074" y="903552"/>
          <a:ext cx="180578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180578" y="18057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2393652" y="2257888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err="1" smtClean="0"/>
            <a:t>Tangram</a:t>
          </a:r>
          <a:endParaRPr lang="fr-FR" sz="2200" kern="1200" dirty="0"/>
        </a:p>
      </dsp:txBody>
      <dsp:txXfrm>
        <a:off x="2420097" y="2284333"/>
        <a:ext cx="1391734" cy="850000"/>
      </dsp:txXfrm>
    </dsp:sp>
    <dsp:sp modelId="{2C851B72-E9E8-4C77-9EC1-128A3830536E}">
      <dsp:nvSpPr>
        <dsp:cNvPr id="0" name=""/>
        <dsp:cNvSpPr/>
      </dsp:nvSpPr>
      <dsp:spPr>
        <a:xfrm>
          <a:off x="2213074" y="903552"/>
          <a:ext cx="180578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180578" y="293439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05042-DDB8-40E4-A18B-D7119EF28734}">
      <dsp:nvSpPr>
        <dsp:cNvPr id="0" name=""/>
        <dsp:cNvSpPr/>
      </dsp:nvSpPr>
      <dsp:spPr>
        <a:xfrm>
          <a:off x="2393652" y="3386501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Les labyrinthes</a:t>
          </a:r>
          <a:endParaRPr lang="fr-FR" sz="2200" kern="1200" dirty="0"/>
        </a:p>
      </dsp:txBody>
      <dsp:txXfrm>
        <a:off x="2420097" y="3412946"/>
        <a:ext cx="1391734" cy="850000"/>
      </dsp:txXfrm>
    </dsp:sp>
    <dsp:sp modelId="{05FF325D-0BAF-4DB7-92F8-79DC01D9C257}">
      <dsp:nvSpPr>
        <dsp:cNvPr id="0" name=""/>
        <dsp:cNvSpPr/>
      </dsp:nvSpPr>
      <dsp:spPr>
        <a:xfrm>
          <a:off x="2213074" y="903552"/>
          <a:ext cx="180578" cy="4063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007"/>
              </a:lnTo>
              <a:lnTo>
                <a:pt x="180578" y="406300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402CA3-692F-440F-BB4F-03E49FB0C92F}">
      <dsp:nvSpPr>
        <dsp:cNvPr id="0" name=""/>
        <dsp:cNvSpPr/>
      </dsp:nvSpPr>
      <dsp:spPr>
        <a:xfrm>
          <a:off x="2393652" y="451511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La fiche technique</a:t>
          </a:r>
          <a:endParaRPr lang="fr-FR" sz="2200" kern="1200" dirty="0"/>
        </a:p>
      </dsp:txBody>
      <dsp:txXfrm>
        <a:off x="2420097" y="4541559"/>
        <a:ext cx="1391734" cy="850000"/>
      </dsp:txXfrm>
    </dsp:sp>
    <dsp:sp modelId="{590CCC42-6B55-4435-8AB1-47010C24D55E}">
      <dsp:nvSpPr>
        <dsp:cNvPr id="0" name=""/>
        <dsp:cNvSpPr/>
      </dsp:nvSpPr>
      <dsp:spPr>
        <a:xfrm>
          <a:off x="4289722" y="661"/>
          <a:ext cx="1805781" cy="9028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Entrainement</a:t>
          </a:r>
          <a:endParaRPr lang="fr-FR" sz="2200" kern="1200" dirty="0"/>
        </a:p>
      </dsp:txBody>
      <dsp:txXfrm>
        <a:off x="4316167" y="27106"/>
        <a:ext cx="1752891" cy="850000"/>
      </dsp:txXfrm>
    </dsp:sp>
    <dsp:sp modelId="{9B97D3D0-CD09-40D3-AC3D-7CA4B92254A3}">
      <dsp:nvSpPr>
        <dsp:cNvPr id="0" name=""/>
        <dsp:cNvSpPr/>
      </dsp:nvSpPr>
      <dsp:spPr>
        <a:xfrm>
          <a:off x="4470300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650878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 </a:t>
          </a:r>
          <a:r>
            <a:rPr lang="fr-FR" sz="2200" kern="1200" dirty="0" err="1" smtClean="0"/>
            <a:t>Mozaïque</a:t>
          </a:r>
          <a:endParaRPr lang="fr-FR" sz="2200" kern="1200" dirty="0"/>
        </a:p>
      </dsp:txBody>
      <dsp:txXfrm>
        <a:off x="4677323" y="1155719"/>
        <a:ext cx="1391734" cy="850000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Structuration / topologie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35196-B984-4444-AB26-0ED995C06E0B}">
      <dsp:nvSpPr>
        <dsp:cNvPr id="0" name=""/>
        <dsp:cNvSpPr/>
      </dsp:nvSpPr>
      <dsp:spPr>
        <a:xfrm>
          <a:off x="2848624" y="2150223"/>
          <a:ext cx="2430751" cy="24307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cap="small" baseline="0" dirty="0" smtClean="0"/>
            <a:t>Champs du domaine compréhension</a:t>
          </a:r>
          <a:endParaRPr lang="fr-FR" sz="2400" b="1" kern="1200" cap="small" baseline="0" dirty="0"/>
        </a:p>
      </dsp:txBody>
      <dsp:txXfrm>
        <a:off x="2967283" y="2268882"/>
        <a:ext cx="2193433" cy="2193433"/>
      </dsp:txXfrm>
    </dsp:sp>
    <dsp:sp modelId="{DE23A7E4-211A-4811-8734-299CC8226C2E}">
      <dsp:nvSpPr>
        <dsp:cNvPr id="0" name=""/>
        <dsp:cNvSpPr/>
      </dsp:nvSpPr>
      <dsp:spPr>
        <a:xfrm rot="16156270">
          <a:off x="3823099" y="1927633"/>
          <a:ext cx="4452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5216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3880A-863E-4552-85DA-ADF9D69D7A21}">
      <dsp:nvSpPr>
        <dsp:cNvPr id="0" name=""/>
        <dsp:cNvSpPr/>
      </dsp:nvSpPr>
      <dsp:spPr>
        <a:xfrm>
          <a:off x="3135748" y="-86421"/>
          <a:ext cx="1791464" cy="1791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Cohérence / causalité</a:t>
          </a:r>
          <a:endParaRPr lang="fr-FR" sz="1800" b="1" kern="1200" dirty="0"/>
        </a:p>
      </dsp:txBody>
      <dsp:txXfrm>
        <a:off x="3223200" y="1031"/>
        <a:ext cx="1616560" cy="1616560"/>
      </dsp:txXfrm>
    </dsp:sp>
    <dsp:sp modelId="{812FF18D-7A41-4737-B7A8-A4AB199EC3C0}">
      <dsp:nvSpPr>
        <dsp:cNvPr id="0" name=""/>
        <dsp:cNvSpPr/>
      </dsp:nvSpPr>
      <dsp:spPr>
        <a:xfrm rot="19857139">
          <a:off x="5221089" y="2465591"/>
          <a:ext cx="9267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2677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AC666E-F1C1-46D4-91D0-DE360635C83A}">
      <dsp:nvSpPr>
        <dsp:cNvPr id="0" name=""/>
        <dsp:cNvSpPr/>
      </dsp:nvSpPr>
      <dsp:spPr>
        <a:xfrm>
          <a:off x="6089575" y="847380"/>
          <a:ext cx="1791464" cy="1791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1" kern="1200" dirty="0" smtClean="0"/>
            <a:t>Anomalies</a:t>
          </a:r>
          <a:endParaRPr lang="fr-FR" sz="2500" b="1" kern="1200" dirty="0"/>
        </a:p>
      </dsp:txBody>
      <dsp:txXfrm>
        <a:off x="6177027" y="934832"/>
        <a:ext cx="1616560" cy="1616560"/>
      </dsp:txXfrm>
    </dsp:sp>
    <dsp:sp modelId="{FDCA3796-0BB0-452E-B5E7-5DCAC4F6AD4D}">
      <dsp:nvSpPr>
        <dsp:cNvPr id="0" name=""/>
        <dsp:cNvSpPr/>
      </dsp:nvSpPr>
      <dsp:spPr>
        <a:xfrm rot="2970750">
          <a:off x="5075647" y="4637190"/>
          <a:ext cx="1478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7828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97837-A2D5-498F-B9EE-3BF63D3544A4}">
      <dsp:nvSpPr>
        <dsp:cNvPr id="0" name=""/>
        <dsp:cNvSpPr/>
      </dsp:nvSpPr>
      <dsp:spPr>
        <a:xfrm>
          <a:off x="5089253" y="4693405"/>
          <a:ext cx="1480548" cy="1480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dirty="0" smtClean="0"/>
            <a:t>Logique / déduction</a:t>
          </a:r>
          <a:endParaRPr lang="fr-FR" sz="2200" b="1" kern="1200" dirty="0"/>
        </a:p>
      </dsp:txBody>
      <dsp:txXfrm>
        <a:off x="5161527" y="4765679"/>
        <a:ext cx="1336000" cy="1336000"/>
      </dsp:txXfrm>
    </dsp:sp>
    <dsp:sp modelId="{4BA6CE59-0D11-42F5-9511-BD8E78FEF894}">
      <dsp:nvSpPr>
        <dsp:cNvPr id="0" name=""/>
        <dsp:cNvSpPr/>
      </dsp:nvSpPr>
      <dsp:spPr>
        <a:xfrm rot="8374320">
          <a:off x="2432509" y="4554205"/>
          <a:ext cx="4725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2530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CC8DD-8D91-4A41-B7C9-C04A77E4114F}">
      <dsp:nvSpPr>
        <dsp:cNvPr id="0" name=""/>
        <dsp:cNvSpPr/>
      </dsp:nvSpPr>
      <dsp:spPr>
        <a:xfrm>
          <a:off x="1008375" y="4597794"/>
          <a:ext cx="1480548" cy="1480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Structuration / topologie</a:t>
          </a:r>
          <a:endParaRPr lang="fr-FR" sz="1400" kern="1200" dirty="0"/>
        </a:p>
      </dsp:txBody>
      <dsp:txXfrm>
        <a:off x="1080649" y="4670068"/>
        <a:ext cx="1336000" cy="1336000"/>
      </dsp:txXfrm>
    </dsp:sp>
    <dsp:sp modelId="{2D2942DE-A4E3-488C-976B-ABD71D0FA24F}">
      <dsp:nvSpPr>
        <dsp:cNvPr id="0" name=""/>
        <dsp:cNvSpPr/>
      </dsp:nvSpPr>
      <dsp:spPr>
        <a:xfrm rot="11880000">
          <a:off x="2520321" y="2918701"/>
          <a:ext cx="3365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653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F1F3C-B1DC-4BBA-A829-3A2368A3159F}">
      <dsp:nvSpPr>
        <dsp:cNvPr id="0" name=""/>
        <dsp:cNvSpPr/>
      </dsp:nvSpPr>
      <dsp:spPr>
        <a:xfrm>
          <a:off x="737093" y="1679930"/>
          <a:ext cx="1791464" cy="1791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Catégorisation / classement</a:t>
          </a:r>
          <a:endParaRPr lang="fr-FR" sz="1600" b="1" kern="1200" dirty="0"/>
        </a:p>
      </dsp:txBody>
      <dsp:txXfrm>
        <a:off x="824545" y="1767382"/>
        <a:ext cx="1616560" cy="161656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/>
            <a:t>Retour au domaine compréhension</a:t>
          </a:r>
          <a:endParaRPr lang="fr-FR" sz="900" kern="1200"/>
        </a:p>
      </dsp:txBody>
      <dsp:txXfrm>
        <a:off x="18789" y="297903"/>
        <a:ext cx="1755361" cy="336521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81421" y="661"/>
          <a:ext cx="3095624" cy="1547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dirty="0" smtClean="0"/>
            <a:t>Renforcement</a:t>
          </a:r>
          <a:endParaRPr lang="fr-FR" sz="3800" kern="1200" dirty="0"/>
        </a:p>
      </dsp:txBody>
      <dsp:txXfrm>
        <a:off x="626755" y="45995"/>
        <a:ext cx="3004956" cy="1457144"/>
      </dsp:txXfrm>
    </dsp:sp>
    <dsp:sp modelId="{DB48A023-7F51-472D-91B9-50344FCF8991}">
      <dsp:nvSpPr>
        <dsp:cNvPr id="0" name=""/>
        <dsp:cNvSpPr/>
      </dsp:nvSpPr>
      <dsp:spPr>
        <a:xfrm>
          <a:off x="890984" y="1548474"/>
          <a:ext cx="309562" cy="1160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59"/>
              </a:lnTo>
              <a:lnTo>
                <a:pt x="309562" y="116085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1200546" y="1935427"/>
          <a:ext cx="2476499" cy="1547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900" kern="1200" dirty="0" err="1" smtClean="0"/>
            <a:t>Catego</a:t>
          </a:r>
          <a:endParaRPr lang="fr-FR" sz="3900" kern="1200" dirty="0"/>
        </a:p>
      </dsp:txBody>
      <dsp:txXfrm>
        <a:off x="1245880" y="1980761"/>
        <a:ext cx="2385831" cy="1457144"/>
      </dsp:txXfrm>
    </dsp:sp>
    <dsp:sp modelId="{05A37511-9092-4AE5-80C8-9579B09FD11F}">
      <dsp:nvSpPr>
        <dsp:cNvPr id="0" name=""/>
        <dsp:cNvSpPr/>
      </dsp:nvSpPr>
      <dsp:spPr>
        <a:xfrm>
          <a:off x="890984" y="1548474"/>
          <a:ext cx="309562" cy="3095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5624"/>
              </a:lnTo>
              <a:lnTo>
                <a:pt x="309562" y="309562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1200546" y="3870192"/>
          <a:ext cx="2476499" cy="1547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900" kern="1200" dirty="0" smtClean="0"/>
            <a:t>L’intrus</a:t>
          </a:r>
          <a:endParaRPr lang="fr-FR" sz="3900" kern="1200" dirty="0"/>
        </a:p>
      </dsp:txBody>
      <dsp:txXfrm>
        <a:off x="1245880" y="3915526"/>
        <a:ext cx="2385831" cy="1457144"/>
      </dsp:txXfrm>
    </dsp:sp>
    <dsp:sp modelId="{590CCC42-6B55-4435-8AB1-47010C24D55E}">
      <dsp:nvSpPr>
        <dsp:cNvPr id="0" name=""/>
        <dsp:cNvSpPr/>
      </dsp:nvSpPr>
      <dsp:spPr>
        <a:xfrm>
          <a:off x="4450953" y="661"/>
          <a:ext cx="3095624" cy="1547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dirty="0" smtClean="0"/>
            <a:t>Entrainement</a:t>
          </a:r>
          <a:endParaRPr lang="fr-FR" sz="3800" kern="1200" dirty="0"/>
        </a:p>
      </dsp:txBody>
      <dsp:txXfrm>
        <a:off x="4496287" y="45995"/>
        <a:ext cx="3004956" cy="1457144"/>
      </dsp:txXfrm>
    </dsp:sp>
    <dsp:sp modelId="{9B97D3D0-CD09-40D3-AC3D-7CA4B92254A3}">
      <dsp:nvSpPr>
        <dsp:cNvPr id="0" name=""/>
        <dsp:cNvSpPr/>
      </dsp:nvSpPr>
      <dsp:spPr>
        <a:xfrm>
          <a:off x="4760515" y="1548474"/>
          <a:ext cx="309562" cy="1160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59"/>
              </a:lnTo>
              <a:lnTo>
                <a:pt x="309562" y="116085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070078" y="1935427"/>
          <a:ext cx="2476499" cy="1547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900" kern="1200" dirty="0" smtClean="0"/>
            <a:t>Les </a:t>
          </a:r>
          <a:r>
            <a:rPr lang="fr-FR" sz="3900" kern="1200" dirty="0" err="1" smtClean="0"/>
            <a:t>mathoeufs</a:t>
          </a:r>
          <a:r>
            <a:rPr lang="fr-FR" sz="3900" kern="1200" dirty="0" smtClean="0"/>
            <a:t> </a:t>
          </a:r>
          <a:endParaRPr lang="fr-FR" sz="3900" kern="1200" dirty="0"/>
        </a:p>
      </dsp:txBody>
      <dsp:txXfrm>
        <a:off x="5115412" y="1980761"/>
        <a:ext cx="2385831" cy="1457144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Catégorisation / Classement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smtClean="0"/>
            <a:t>Retour au domaine compréhension</a:t>
          </a:r>
          <a:endParaRPr lang="fr-FR" sz="900" kern="1200"/>
        </a:p>
      </dsp:txBody>
      <dsp:txXfrm>
        <a:off x="18789" y="297903"/>
        <a:ext cx="1755361" cy="336521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1501179" y="4134"/>
          <a:ext cx="2278062" cy="1139031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Renforcement</a:t>
          </a:r>
          <a:endParaRPr lang="fr-FR" sz="2700" kern="1200" dirty="0"/>
        </a:p>
      </dsp:txBody>
      <dsp:txXfrm>
        <a:off x="1534540" y="37495"/>
        <a:ext cx="2211340" cy="1072309"/>
      </dsp:txXfrm>
    </dsp:sp>
    <dsp:sp modelId="{DB48A023-7F51-472D-91B9-50344FCF8991}">
      <dsp:nvSpPr>
        <dsp:cNvPr id="0" name=""/>
        <dsp:cNvSpPr/>
      </dsp:nvSpPr>
      <dsp:spPr>
        <a:xfrm>
          <a:off x="1728985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1956792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Les contraires</a:t>
          </a:r>
          <a:endParaRPr lang="fr-FR" sz="3000" kern="1200" dirty="0"/>
        </a:p>
      </dsp:txBody>
      <dsp:txXfrm>
        <a:off x="1990153" y="1461284"/>
        <a:ext cx="1755728" cy="1072309"/>
      </dsp:txXfrm>
    </dsp:sp>
    <dsp:sp modelId="{590CCC42-6B55-4435-8AB1-47010C24D55E}">
      <dsp:nvSpPr>
        <dsp:cNvPr id="0" name=""/>
        <dsp:cNvSpPr/>
      </dsp:nvSpPr>
      <dsp:spPr>
        <a:xfrm>
          <a:off x="4348757" y="4134"/>
          <a:ext cx="2278062" cy="1139031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Entrainement</a:t>
          </a:r>
          <a:endParaRPr lang="fr-FR" sz="2700" kern="1200" dirty="0"/>
        </a:p>
      </dsp:txBody>
      <dsp:txXfrm>
        <a:off x="4382118" y="37495"/>
        <a:ext cx="2211340" cy="1072309"/>
      </dsp:txXfrm>
    </dsp:sp>
    <dsp:sp modelId="{9B97D3D0-CD09-40D3-AC3D-7CA4B92254A3}">
      <dsp:nvSpPr>
        <dsp:cNvPr id="0" name=""/>
        <dsp:cNvSpPr/>
      </dsp:nvSpPr>
      <dsp:spPr>
        <a:xfrm>
          <a:off x="4576564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804370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 Le ou la ?</a:t>
          </a:r>
          <a:endParaRPr lang="fr-FR" sz="3000" kern="1200" dirty="0"/>
        </a:p>
      </dsp:txBody>
      <dsp:txXfrm>
        <a:off x="4837731" y="1461284"/>
        <a:ext cx="1755728" cy="1072309"/>
      </dsp:txXfrm>
    </dsp:sp>
    <dsp:sp modelId="{0CA389FD-21F4-43CC-93C9-01F1EE180DE2}">
      <dsp:nvSpPr>
        <dsp:cNvPr id="0" name=""/>
        <dsp:cNvSpPr/>
      </dsp:nvSpPr>
      <dsp:spPr>
        <a:xfrm>
          <a:off x="4576564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62"/>
              </a:lnTo>
              <a:lnTo>
                <a:pt x="227806" y="2278062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BDA50-E153-44F1-BC58-7753E0781FB8}">
      <dsp:nvSpPr>
        <dsp:cNvPr id="0" name=""/>
        <dsp:cNvSpPr/>
      </dsp:nvSpPr>
      <dsp:spPr>
        <a:xfrm>
          <a:off x="4804370" y="2851712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Les mots composés</a:t>
          </a:r>
          <a:endParaRPr lang="fr-FR" sz="3000" kern="1200" dirty="0"/>
        </a:p>
      </dsp:txBody>
      <dsp:txXfrm>
        <a:off x="4837731" y="2885073"/>
        <a:ext cx="1755728" cy="1072309"/>
      </dsp:txXfrm>
    </dsp:sp>
    <dsp:sp modelId="{60D0CDDD-349D-444E-BDCA-EC832CA3E670}">
      <dsp:nvSpPr>
        <dsp:cNvPr id="0" name=""/>
        <dsp:cNvSpPr/>
      </dsp:nvSpPr>
      <dsp:spPr>
        <a:xfrm>
          <a:off x="4576564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1851"/>
              </a:lnTo>
              <a:lnTo>
                <a:pt x="227806" y="3701851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A59BF-ACA1-4AB2-AEE5-3E375E540341}">
      <dsp:nvSpPr>
        <dsp:cNvPr id="0" name=""/>
        <dsp:cNvSpPr/>
      </dsp:nvSpPr>
      <dsp:spPr>
        <a:xfrm>
          <a:off x="4804370" y="427550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Les catégories</a:t>
          </a:r>
          <a:endParaRPr lang="fr-FR" sz="3000" kern="1200" dirty="0"/>
        </a:p>
      </dsp:txBody>
      <dsp:txXfrm>
        <a:off x="4837731" y="4308862"/>
        <a:ext cx="1755728" cy="1072309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Association de mots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rgbClr val="FF79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rgbClr val="FF7979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Vocabulaire</a:t>
          </a:r>
          <a:endParaRPr lang="fr-FR" sz="1000" kern="1200" dirty="0"/>
        </a:p>
      </dsp:txBody>
      <dsp:txXfrm>
        <a:off x="18789" y="297903"/>
        <a:ext cx="1755361" cy="336521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81421" y="661"/>
          <a:ext cx="3095624" cy="1547812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dirty="0" smtClean="0"/>
            <a:t>Renforcement</a:t>
          </a:r>
          <a:endParaRPr lang="fr-FR" sz="3800" kern="1200" dirty="0"/>
        </a:p>
      </dsp:txBody>
      <dsp:txXfrm>
        <a:off x="626755" y="45995"/>
        <a:ext cx="3004956" cy="1457144"/>
      </dsp:txXfrm>
    </dsp:sp>
    <dsp:sp modelId="{DB48A023-7F51-472D-91B9-50344FCF8991}">
      <dsp:nvSpPr>
        <dsp:cNvPr id="0" name=""/>
        <dsp:cNvSpPr/>
      </dsp:nvSpPr>
      <dsp:spPr>
        <a:xfrm>
          <a:off x="890984" y="1548474"/>
          <a:ext cx="309562" cy="1160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59"/>
              </a:lnTo>
              <a:lnTo>
                <a:pt x="309562" y="1160859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1200546" y="1935427"/>
          <a:ext cx="2476499" cy="1547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Jeu de 7 familles</a:t>
          </a:r>
          <a:endParaRPr lang="fr-FR" sz="4700" kern="1200" dirty="0"/>
        </a:p>
      </dsp:txBody>
      <dsp:txXfrm>
        <a:off x="1245880" y="1980761"/>
        <a:ext cx="2385831" cy="1457144"/>
      </dsp:txXfrm>
    </dsp:sp>
    <dsp:sp modelId="{05A37511-9092-4AE5-80C8-9579B09FD11F}">
      <dsp:nvSpPr>
        <dsp:cNvPr id="0" name=""/>
        <dsp:cNvSpPr/>
      </dsp:nvSpPr>
      <dsp:spPr>
        <a:xfrm>
          <a:off x="890984" y="1548474"/>
          <a:ext cx="309562" cy="3095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5624"/>
              </a:lnTo>
              <a:lnTo>
                <a:pt x="309562" y="3095624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1200546" y="3870192"/>
          <a:ext cx="2476499" cy="1547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Jeu de l’oie</a:t>
          </a:r>
          <a:endParaRPr lang="fr-FR" sz="4700" kern="1200" dirty="0"/>
        </a:p>
      </dsp:txBody>
      <dsp:txXfrm>
        <a:off x="1245880" y="3915526"/>
        <a:ext cx="2385831" cy="1457144"/>
      </dsp:txXfrm>
    </dsp:sp>
    <dsp:sp modelId="{590CCC42-6B55-4435-8AB1-47010C24D55E}">
      <dsp:nvSpPr>
        <dsp:cNvPr id="0" name=""/>
        <dsp:cNvSpPr/>
      </dsp:nvSpPr>
      <dsp:spPr>
        <a:xfrm>
          <a:off x="4450953" y="661"/>
          <a:ext cx="3095624" cy="1547812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dirty="0" smtClean="0"/>
            <a:t>Entrainement</a:t>
          </a:r>
          <a:endParaRPr lang="fr-FR" sz="3800" kern="1200" dirty="0"/>
        </a:p>
      </dsp:txBody>
      <dsp:txXfrm>
        <a:off x="4496287" y="45995"/>
        <a:ext cx="3004956" cy="1457144"/>
      </dsp:txXfrm>
    </dsp:sp>
    <dsp:sp modelId="{9B97D3D0-CD09-40D3-AC3D-7CA4B92254A3}">
      <dsp:nvSpPr>
        <dsp:cNvPr id="0" name=""/>
        <dsp:cNvSpPr/>
      </dsp:nvSpPr>
      <dsp:spPr>
        <a:xfrm>
          <a:off x="4760515" y="1548474"/>
          <a:ext cx="309562" cy="1160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59"/>
              </a:lnTo>
              <a:lnTo>
                <a:pt x="309562" y="1160859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070078" y="1935427"/>
          <a:ext cx="2476499" cy="1547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 A quoi ça sert ?</a:t>
          </a:r>
          <a:endParaRPr lang="fr-FR" sz="4700" kern="1200" dirty="0"/>
        </a:p>
      </dsp:txBody>
      <dsp:txXfrm>
        <a:off x="5115412" y="1980761"/>
        <a:ext cx="2385831" cy="1457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Connaissance des termes génériques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rgbClr val="FF79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rgbClr val="FF7979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</a:t>
          </a:r>
          <a:r>
            <a:rPr lang="fr-FR" sz="1000" kern="1200" smtClean="0"/>
            <a:t>domaine Vocabulaire</a:t>
          </a:r>
          <a:endParaRPr lang="fr-FR" sz="1000" kern="1200"/>
        </a:p>
      </dsp:txBody>
      <dsp:txXfrm>
        <a:off x="18789" y="297903"/>
        <a:ext cx="1755361" cy="336521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2263073" y="4233"/>
          <a:ext cx="2166758" cy="812502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  <a:sp3d extrusionH="28000" prstMaterial="matte"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Renforcement</a:t>
          </a:r>
          <a:endParaRPr lang="fr-FR" sz="2600" kern="1200" dirty="0"/>
        </a:p>
      </dsp:txBody>
      <dsp:txXfrm>
        <a:off x="2286870" y="28030"/>
        <a:ext cx="2119164" cy="764908"/>
      </dsp:txXfrm>
    </dsp:sp>
    <dsp:sp modelId="{DB48A023-7F51-472D-91B9-50344FCF8991}">
      <dsp:nvSpPr>
        <dsp:cNvPr id="0" name=""/>
        <dsp:cNvSpPr/>
      </dsp:nvSpPr>
      <dsp:spPr>
        <a:xfrm>
          <a:off x="2479749" y="816736"/>
          <a:ext cx="216675" cy="534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077"/>
              </a:lnTo>
              <a:lnTo>
                <a:pt x="216675" y="534077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2696425" y="994761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Le loto des silhouettes</a:t>
          </a:r>
          <a:endParaRPr lang="fr-FR" sz="1500" kern="1200" dirty="0"/>
        </a:p>
      </dsp:txBody>
      <dsp:txXfrm>
        <a:off x="2717282" y="1015618"/>
        <a:ext cx="1097651" cy="670389"/>
      </dsp:txXfrm>
    </dsp:sp>
    <dsp:sp modelId="{05A37511-9092-4AE5-80C8-9579B09FD11F}">
      <dsp:nvSpPr>
        <dsp:cNvPr id="0" name=""/>
        <dsp:cNvSpPr/>
      </dsp:nvSpPr>
      <dsp:spPr>
        <a:xfrm>
          <a:off x="2479749" y="816736"/>
          <a:ext cx="216675" cy="142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4206"/>
              </a:lnTo>
              <a:lnTo>
                <a:pt x="216675" y="1424206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A6F9-599B-4E54-9001-6C8F1F499937}">
      <dsp:nvSpPr>
        <dsp:cNvPr id="0" name=""/>
        <dsp:cNvSpPr/>
      </dsp:nvSpPr>
      <dsp:spPr>
        <a:xfrm>
          <a:off x="2696425" y="1884890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Le jeu du lynx</a:t>
          </a:r>
          <a:endParaRPr lang="fr-FR" sz="1500" kern="1200" dirty="0"/>
        </a:p>
      </dsp:txBody>
      <dsp:txXfrm>
        <a:off x="2717282" y="1905747"/>
        <a:ext cx="1097651" cy="670389"/>
      </dsp:txXfrm>
    </dsp:sp>
    <dsp:sp modelId="{590CCC42-6B55-4435-8AB1-47010C24D55E}">
      <dsp:nvSpPr>
        <dsp:cNvPr id="0" name=""/>
        <dsp:cNvSpPr/>
      </dsp:nvSpPr>
      <dsp:spPr>
        <a:xfrm>
          <a:off x="4785884" y="4233"/>
          <a:ext cx="2166758" cy="812502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  <a:sp3d extrusionH="28000" prstMaterial="matte"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Entrainement</a:t>
          </a:r>
          <a:endParaRPr lang="fr-FR" sz="2600" kern="1200" dirty="0"/>
        </a:p>
      </dsp:txBody>
      <dsp:txXfrm>
        <a:off x="4809681" y="28030"/>
        <a:ext cx="2119164" cy="764908"/>
      </dsp:txXfrm>
    </dsp:sp>
    <dsp:sp modelId="{9B97D3D0-CD09-40D3-AC3D-7CA4B92254A3}">
      <dsp:nvSpPr>
        <dsp:cNvPr id="0" name=""/>
        <dsp:cNvSpPr/>
      </dsp:nvSpPr>
      <dsp:spPr>
        <a:xfrm>
          <a:off x="5002560" y="816736"/>
          <a:ext cx="216675" cy="534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077"/>
              </a:lnTo>
              <a:lnTo>
                <a:pt x="216675" y="534077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219236" y="994761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Bingo de l’habitat</a:t>
          </a:r>
          <a:endParaRPr lang="fr-FR" sz="1500" kern="1200" dirty="0"/>
        </a:p>
      </dsp:txBody>
      <dsp:txXfrm>
        <a:off x="5240093" y="1015618"/>
        <a:ext cx="1097651" cy="670389"/>
      </dsp:txXfrm>
    </dsp:sp>
    <dsp:sp modelId="{D9D2AF65-5B10-4845-ACDE-5F7A49D2860E}">
      <dsp:nvSpPr>
        <dsp:cNvPr id="0" name=""/>
        <dsp:cNvSpPr/>
      </dsp:nvSpPr>
      <dsp:spPr>
        <a:xfrm>
          <a:off x="5002560" y="816736"/>
          <a:ext cx="216675" cy="142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4206"/>
              </a:lnTo>
              <a:lnTo>
                <a:pt x="216675" y="1424206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A60A03-1859-4FFC-86BB-9D07DFA54E91}">
      <dsp:nvSpPr>
        <dsp:cNvPr id="0" name=""/>
        <dsp:cNvSpPr/>
      </dsp:nvSpPr>
      <dsp:spPr>
        <a:xfrm>
          <a:off x="5219236" y="1884890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Bingo de la toilette</a:t>
          </a:r>
          <a:endParaRPr lang="fr-FR" sz="1500" kern="1200" dirty="0"/>
        </a:p>
      </dsp:txBody>
      <dsp:txXfrm>
        <a:off x="5240093" y="1905747"/>
        <a:ext cx="1097651" cy="670389"/>
      </dsp:txXfrm>
    </dsp:sp>
    <dsp:sp modelId="{F972BE13-10D4-4B75-B812-94F350C64355}">
      <dsp:nvSpPr>
        <dsp:cNvPr id="0" name=""/>
        <dsp:cNvSpPr/>
      </dsp:nvSpPr>
      <dsp:spPr>
        <a:xfrm>
          <a:off x="5002560" y="816736"/>
          <a:ext cx="216675" cy="2314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4335"/>
              </a:lnTo>
              <a:lnTo>
                <a:pt x="216675" y="2314335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BB8535-DE0C-4465-A279-D7A86C452D92}">
      <dsp:nvSpPr>
        <dsp:cNvPr id="0" name=""/>
        <dsp:cNvSpPr/>
      </dsp:nvSpPr>
      <dsp:spPr>
        <a:xfrm>
          <a:off x="5219236" y="2775019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Aménage ta maison</a:t>
          </a:r>
          <a:endParaRPr lang="fr-FR" sz="1500" kern="1200" dirty="0"/>
        </a:p>
      </dsp:txBody>
      <dsp:txXfrm>
        <a:off x="5240093" y="2795876"/>
        <a:ext cx="1097651" cy="670389"/>
      </dsp:txXfrm>
    </dsp:sp>
    <dsp:sp modelId="{543C3751-9710-4960-BAED-0580E15A1EF3}">
      <dsp:nvSpPr>
        <dsp:cNvPr id="0" name=""/>
        <dsp:cNvSpPr/>
      </dsp:nvSpPr>
      <dsp:spPr>
        <a:xfrm>
          <a:off x="5002560" y="816736"/>
          <a:ext cx="216675" cy="3204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4464"/>
              </a:lnTo>
              <a:lnTo>
                <a:pt x="216675" y="3204464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5D763-E0F0-43F6-A435-01BE57518550}">
      <dsp:nvSpPr>
        <dsp:cNvPr id="0" name=""/>
        <dsp:cNvSpPr/>
      </dsp:nvSpPr>
      <dsp:spPr>
        <a:xfrm>
          <a:off x="5219236" y="3665148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Les actions de la toilette</a:t>
          </a:r>
          <a:endParaRPr lang="fr-FR" sz="1500" kern="1200" dirty="0"/>
        </a:p>
      </dsp:txBody>
      <dsp:txXfrm>
        <a:off x="5240093" y="3686005"/>
        <a:ext cx="1097651" cy="670389"/>
      </dsp:txXfrm>
    </dsp:sp>
    <dsp:sp modelId="{02959048-AC5E-4594-AD24-58FEF7A67B73}">
      <dsp:nvSpPr>
        <dsp:cNvPr id="0" name=""/>
        <dsp:cNvSpPr/>
      </dsp:nvSpPr>
      <dsp:spPr>
        <a:xfrm>
          <a:off x="5002560" y="816736"/>
          <a:ext cx="216675" cy="4094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4593"/>
              </a:lnTo>
              <a:lnTo>
                <a:pt x="216675" y="4094593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4A4E5-261B-4682-AF42-F6919D608F3F}">
      <dsp:nvSpPr>
        <dsp:cNvPr id="0" name=""/>
        <dsp:cNvSpPr/>
      </dsp:nvSpPr>
      <dsp:spPr>
        <a:xfrm>
          <a:off x="5219236" y="4555277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err="1" smtClean="0"/>
            <a:t>Mémory</a:t>
          </a:r>
          <a:r>
            <a:rPr lang="fr-FR" sz="1500" kern="1200" dirty="0" smtClean="0"/>
            <a:t> de la toilette</a:t>
          </a:r>
          <a:endParaRPr lang="fr-FR" sz="1500" kern="1200" dirty="0"/>
        </a:p>
      </dsp:txBody>
      <dsp:txXfrm>
        <a:off x="5240093" y="4576134"/>
        <a:ext cx="1097651" cy="670389"/>
      </dsp:txXfrm>
    </dsp:sp>
    <dsp:sp modelId="{136691FC-F873-4C17-A684-60227A0D9497}">
      <dsp:nvSpPr>
        <dsp:cNvPr id="0" name=""/>
        <dsp:cNvSpPr/>
      </dsp:nvSpPr>
      <dsp:spPr>
        <a:xfrm>
          <a:off x="5002560" y="816736"/>
          <a:ext cx="216675" cy="49847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4721"/>
              </a:lnTo>
              <a:lnTo>
                <a:pt x="216675" y="4984721"/>
              </a:lnTo>
            </a:path>
          </a:pathLst>
        </a:custGeom>
        <a:noFill/>
        <a:ln w="1587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E0F270-E7ED-4598-B2DE-9121755B82BF}">
      <dsp:nvSpPr>
        <dsp:cNvPr id="0" name=""/>
        <dsp:cNvSpPr/>
      </dsp:nvSpPr>
      <dsp:spPr>
        <a:xfrm>
          <a:off x="5219236" y="5445406"/>
          <a:ext cx="1139365" cy="712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797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Les pièces de la maison </a:t>
          </a:r>
          <a:endParaRPr lang="fr-FR" sz="1500" kern="1200" dirty="0"/>
        </a:p>
      </dsp:txBody>
      <dsp:txXfrm>
        <a:off x="5240093" y="5466263"/>
        <a:ext cx="1097651" cy="670389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0" y="0"/>
          <a:ext cx="4371022" cy="1618227"/>
        </a:xfrm>
        <a:prstGeom prst="roundRect">
          <a:avLst>
            <a:gd name="adj" fmla="val 10000"/>
          </a:avLst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Connaissance d’un champ lexical / Connaissance des mots</a:t>
          </a:r>
          <a:endParaRPr lang="fr-FR" sz="2000" kern="1200" dirty="0"/>
        </a:p>
      </dsp:txBody>
      <dsp:txXfrm>
        <a:off x="47396" y="47396"/>
        <a:ext cx="4276230" cy="1523435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1242" y="106164"/>
          <a:ext cx="1610456" cy="720000"/>
        </a:xfrm>
        <a:prstGeom prst="rightArrow">
          <a:avLst/>
        </a:prstGeom>
        <a:solidFill>
          <a:srgbClr val="FF79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584" y="279698"/>
          <a:ext cx="1791771" cy="372931"/>
        </a:xfrm>
        <a:prstGeom prst="roundRect">
          <a:avLst/>
        </a:prstGeom>
        <a:solidFill>
          <a:srgbClr val="FF7979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</a:t>
          </a:r>
          <a:r>
            <a:rPr lang="fr-FR" sz="1000" kern="1200" smtClean="0"/>
            <a:t>domaine Vocabulaire</a:t>
          </a:r>
          <a:endParaRPr lang="fr-FR" sz="1000" kern="1200"/>
        </a:p>
      </dsp:txBody>
      <dsp:txXfrm>
        <a:off x="18789" y="297903"/>
        <a:ext cx="1755361" cy="336521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1501179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Renforcement</a:t>
          </a:r>
          <a:endParaRPr lang="fr-FR" sz="2700" kern="1200" dirty="0"/>
        </a:p>
      </dsp:txBody>
      <dsp:txXfrm>
        <a:off x="1534540" y="37495"/>
        <a:ext cx="2211340" cy="1072309"/>
      </dsp:txXfrm>
    </dsp:sp>
    <dsp:sp modelId="{DB48A023-7F51-472D-91B9-50344FCF8991}">
      <dsp:nvSpPr>
        <dsp:cNvPr id="0" name=""/>
        <dsp:cNvSpPr/>
      </dsp:nvSpPr>
      <dsp:spPr>
        <a:xfrm>
          <a:off x="1728985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1956792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Mots croisés</a:t>
          </a:r>
          <a:endParaRPr lang="fr-FR" sz="2700" kern="1200" dirty="0"/>
        </a:p>
      </dsp:txBody>
      <dsp:txXfrm>
        <a:off x="1990153" y="1461284"/>
        <a:ext cx="1755728" cy="1072309"/>
      </dsp:txXfrm>
    </dsp:sp>
    <dsp:sp modelId="{3DCFA092-0038-4805-9AEB-51BD6C1CBA50}">
      <dsp:nvSpPr>
        <dsp:cNvPr id="0" name=""/>
        <dsp:cNvSpPr/>
      </dsp:nvSpPr>
      <dsp:spPr>
        <a:xfrm>
          <a:off x="1728985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62"/>
              </a:lnTo>
              <a:lnTo>
                <a:pt x="227806" y="2278062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221FF9-C240-488F-A0DE-B4E3E7721CD3}">
      <dsp:nvSpPr>
        <dsp:cNvPr id="0" name=""/>
        <dsp:cNvSpPr/>
      </dsp:nvSpPr>
      <dsp:spPr>
        <a:xfrm>
          <a:off x="1956792" y="2851712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Mots mêlés bien cachés</a:t>
          </a:r>
          <a:endParaRPr lang="fr-FR" sz="2700" kern="1200" dirty="0"/>
        </a:p>
      </dsp:txBody>
      <dsp:txXfrm>
        <a:off x="1990153" y="2885073"/>
        <a:ext cx="1755728" cy="1072309"/>
      </dsp:txXfrm>
    </dsp:sp>
    <dsp:sp modelId="{2F7BDCB9-B405-4366-B995-EF7D43BAF4BC}">
      <dsp:nvSpPr>
        <dsp:cNvPr id="0" name=""/>
        <dsp:cNvSpPr/>
      </dsp:nvSpPr>
      <dsp:spPr>
        <a:xfrm>
          <a:off x="1728985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1851"/>
              </a:lnTo>
              <a:lnTo>
                <a:pt x="227806" y="3701851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34E44-172D-4D43-B697-BAB5923D8243}">
      <dsp:nvSpPr>
        <dsp:cNvPr id="0" name=""/>
        <dsp:cNvSpPr/>
      </dsp:nvSpPr>
      <dsp:spPr>
        <a:xfrm>
          <a:off x="1956792" y="427550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Atelier des mots</a:t>
          </a:r>
          <a:endParaRPr lang="fr-FR" sz="2700" kern="1200" dirty="0"/>
        </a:p>
      </dsp:txBody>
      <dsp:txXfrm>
        <a:off x="1990153" y="4308862"/>
        <a:ext cx="1755728" cy="1072309"/>
      </dsp:txXfrm>
    </dsp:sp>
    <dsp:sp modelId="{590CCC42-6B55-4435-8AB1-47010C24D55E}">
      <dsp:nvSpPr>
        <dsp:cNvPr id="0" name=""/>
        <dsp:cNvSpPr/>
      </dsp:nvSpPr>
      <dsp:spPr>
        <a:xfrm>
          <a:off x="4348757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Entrainement</a:t>
          </a:r>
          <a:endParaRPr lang="fr-FR" sz="2700" kern="1200" dirty="0"/>
        </a:p>
      </dsp:txBody>
      <dsp:txXfrm>
        <a:off x="4382118" y="37495"/>
        <a:ext cx="2211340" cy="1072309"/>
      </dsp:txXfrm>
    </dsp:sp>
    <dsp:sp modelId="{9B97D3D0-CD09-40D3-AC3D-7CA4B92254A3}">
      <dsp:nvSpPr>
        <dsp:cNvPr id="0" name=""/>
        <dsp:cNvSpPr/>
      </dsp:nvSpPr>
      <dsp:spPr>
        <a:xfrm>
          <a:off x="4576564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804370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 Scrabble</a:t>
          </a:r>
          <a:endParaRPr lang="fr-FR" sz="2700" kern="1200" dirty="0"/>
        </a:p>
      </dsp:txBody>
      <dsp:txXfrm>
        <a:off x="4837731" y="1461284"/>
        <a:ext cx="1755728" cy="1072309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Ecriture de mots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C7AC1-D0C9-448E-93D1-078133F9583A}">
      <dsp:nvSpPr>
        <dsp:cNvPr id="0" name=""/>
        <dsp:cNvSpPr/>
      </dsp:nvSpPr>
      <dsp:spPr>
        <a:xfrm>
          <a:off x="2647722" y="2353341"/>
          <a:ext cx="2667264" cy="2667264"/>
        </a:xfrm>
        <a:prstGeom prst="roundRect">
          <a:avLst/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  <a:sp3d extrusionH="28000" prstMaterial="matte"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i="0" kern="1200" cap="small" baseline="0" dirty="0" smtClean="0">
              <a:solidFill>
                <a:schemeClr val="bg1"/>
              </a:solidFill>
            </a:rPr>
            <a:t>Champs du domaine Vocabulaire</a:t>
          </a:r>
          <a:endParaRPr lang="fr-FR" sz="3200" b="1" i="0" kern="1200" cap="small" baseline="0" dirty="0">
            <a:solidFill>
              <a:schemeClr val="bg1"/>
            </a:solidFill>
          </a:endParaRPr>
        </a:p>
      </dsp:txBody>
      <dsp:txXfrm>
        <a:off x="2777927" y="2483546"/>
        <a:ext cx="2406854" cy="2406854"/>
      </dsp:txXfrm>
    </dsp:sp>
    <dsp:sp modelId="{23F2AB8A-B3B7-47AE-A40E-5988EDA83543}">
      <dsp:nvSpPr>
        <dsp:cNvPr id="0" name=""/>
        <dsp:cNvSpPr/>
      </dsp:nvSpPr>
      <dsp:spPr>
        <a:xfrm rot="15650372">
          <a:off x="3406719" y="2047102"/>
          <a:ext cx="6203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0390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78D42-4A3E-49A0-9384-435362A44FAE}">
      <dsp:nvSpPr>
        <dsp:cNvPr id="0" name=""/>
        <dsp:cNvSpPr/>
      </dsp:nvSpPr>
      <dsp:spPr>
        <a:xfrm>
          <a:off x="2069622" y="228868"/>
          <a:ext cx="2951999" cy="1511994"/>
        </a:xfrm>
        <a:prstGeom prst="flowChartAlternateProcess">
          <a:avLst/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bg1"/>
              </a:solidFill>
            </a:rPr>
            <a:t>Connaissance d’un champ lexical / connaissance d’un mot</a:t>
          </a:r>
          <a:endParaRPr lang="fr-FR" sz="2200" kern="1200" dirty="0">
            <a:solidFill>
              <a:schemeClr val="bg1"/>
            </a:solidFill>
          </a:endParaRPr>
        </a:p>
      </dsp:txBody>
      <dsp:txXfrm>
        <a:off x="2143430" y="302676"/>
        <a:ext cx="2804383" cy="1364378"/>
      </dsp:txXfrm>
    </dsp:sp>
    <dsp:sp modelId="{8B9EE5F5-74A4-4462-BEF5-DC28C293B52B}">
      <dsp:nvSpPr>
        <dsp:cNvPr id="0" name=""/>
        <dsp:cNvSpPr/>
      </dsp:nvSpPr>
      <dsp:spPr>
        <a:xfrm rot="1854562">
          <a:off x="5290150" y="4575266"/>
          <a:ext cx="3497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9768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C50FA-CDA4-4B97-A5B5-D2B7AF241371}">
      <dsp:nvSpPr>
        <dsp:cNvPr id="0" name=""/>
        <dsp:cNvSpPr/>
      </dsp:nvSpPr>
      <dsp:spPr>
        <a:xfrm>
          <a:off x="5615081" y="4487607"/>
          <a:ext cx="1691995" cy="1368001"/>
        </a:xfrm>
        <a:prstGeom prst="roundRect">
          <a:avLst/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>
              <a:solidFill>
                <a:schemeClr val="bg1"/>
              </a:solidFill>
            </a:rPr>
            <a:t>Connaissance des termes génériques</a:t>
          </a:r>
          <a:endParaRPr lang="fr-FR" sz="2000" kern="1200" dirty="0">
            <a:solidFill>
              <a:schemeClr val="bg1"/>
            </a:solidFill>
          </a:endParaRPr>
        </a:p>
      </dsp:txBody>
      <dsp:txXfrm>
        <a:off x="5681861" y="4554387"/>
        <a:ext cx="1558435" cy="1234441"/>
      </dsp:txXfrm>
    </dsp:sp>
    <dsp:sp modelId="{4E4B02D6-DE22-407D-994D-9226236D1FA6}">
      <dsp:nvSpPr>
        <dsp:cNvPr id="0" name=""/>
        <dsp:cNvSpPr/>
      </dsp:nvSpPr>
      <dsp:spPr>
        <a:xfrm rot="9419486">
          <a:off x="2117682" y="4361181"/>
          <a:ext cx="5519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996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7ECEF-2B28-4277-A771-1619F17F926A}">
      <dsp:nvSpPr>
        <dsp:cNvPr id="0" name=""/>
        <dsp:cNvSpPr/>
      </dsp:nvSpPr>
      <dsp:spPr>
        <a:xfrm>
          <a:off x="555641" y="4195088"/>
          <a:ext cx="1583997" cy="1220590"/>
        </a:xfrm>
        <a:prstGeom prst="roundRect">
          <a:avLst/>
        </a:prstGeom>
        <a:solidFill>
          <a:srgbClr val="FF797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bg1"/>
              </a:solidFill>
            </a:rPr>
            <a:t>Association de mots</a:t>
          </a:r>
          <a:endParaRPr lang="fr-FR" sz="2200" kern="1200" dirty="0">
            <a:solidFill>
              <a:schemeClr val="bg1"/>
            </a:solidFill>
          </a:endParaRPr>
        </a:p>
      </dsp:txBody>
      <dsp:txXfrm>
        <a:off x="615225" y="4254672"/>
        <a:ext cx="1464829" cy="1101422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Principe alphabétique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1501179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Renforcement</a:t>
          </a:r>
          <a:endParaRPr lang="fr-FR" sz="2700" kern="1200" dirty="0"/>
        </a:p>
      </dsp:txBody>
      <dsp:txXfrm>
        <a:off x="1534540" y="37495"/>
        <a:ext cx="2211340" cy="1072309"/>
      </dsp:txXfrm>
    </dsp:sp>
    <dsp:sp modelId="{590CCC42-6B55-4435-8AB1-47010C24D55E}">
      <dsp:nvSpPr>
        <dsp:cNvPr id="0" name=""/>
        <dsp:cNvSpPr/>
      </dsp:nvSpPr>
      <dsp:spPr>
        <a:xfrm>
          <a:off x="4348757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Entrainement</a:t>
          </a:r>
          <a:endParaRPr lang="fr-FR" sz="2700" kern="1200" dirty="0"/>
        </a:p>
      </dsp:txBody>
      <dsp:txXfrm>
        <a:off x="4382118" y="37495"/>
        <a:ext cx="2211340" cy="1072309"/>
      </dsp:txXfrm>
    </dsp:sp>
    <dsp:sp modelId="{9B97D3D0-CD09-40D3-AC3D-7CA4B92254A3}">
      <dsp:nvSpPr>
        <dsp:cNvPr id="0" name=""/>
        <dsp:cNvSpPr/>
      </dsp:nvSpPr>
      <dsp:spPr>
        <a:xfrm>
          <a:off x="4576564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804370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 Suite alphabétique</a:t>
          </a:r>
          <a:endParaRPr lang="fr-FR" sz="2400" kern="1200" dirty="0"/>
        </a:p>
      </dsp:txBody>
      <dsp:txXfrm>
        <a:off x="4837731" y="1461284"/>
        <a:ext cx="1755728" cy="1072309"/>
      </dsp:txXfrm>
    </dsp:sp>
    <dsp:sp modelId="{86DD23A8-B443-4333-B254-B5272629C8A7}">
      <dsp:nvSpPr>
        <dsp:cNvPr id="0" name=""/>
        <dsp:cNvSpPr/>
      </dsp:nvSpPr>
      <dsp:spPr>
        <a:xfrm>
          <a:off x="4576564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62"/>
              </a:lnTo>
              <a:lnTo>
                <a:pt x="227806" y="2278062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87125-EB7C-4D43-A8BB-DFC19B085A11}">
      <dsp:nvSpPr>
        <dsp:cNvPr id="0" name=""/>
        <dsp:cNvSpPr/>
      </dsp:nvSpPr>
      <dsp:spPr>
        <a:xfrm>
          <a:off x="4804370" y="2851712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Alphabet à trous</a:t>
          </a:r>
          <a:endParaRPr lang="fr-FR" sz="2400" kern="1200" dirty="0"/>
        </a:p>
      </dsp:txBody>
      <dsp:txXfrm>
        <a:off x="4837731" y="2885073"/>
        <a:ext cx="1755728" cy="1072309"/>
      </dsp:txXfrm>
    </dsp:sp>
    <dsp:sp modelId="{0171E297-F82D-4284-B35C-2358C39FA99F}">
      <dsp:nvSpPr>
        <dsp:cNvPr id="0" name=""/>
        <dsp:cNvSpPr/>
      </dsp:nvSpPr>
      <dsp:spPr>
        <a:xfrm>
          <a:off x="4576564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1851"/>
              </a:lnTo>
              <a:lnTo>
                <a:pt x="227806" y="3701851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C3857D-F395-4F1C-A9D9-4B193D235AA3}">
      <dsp:nvSpPr>
        <dsp:cNvPr id="0" name=""/>
        <dsp:cNvSpPr/>
      </dsp:nvSpPr>
      <dsp:spPr>
        <a:xfrm>
          <a:off x="4804370" y="427550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Relier les lettres</a:t>
          </a:r>
          <a:endParaRPr lang="fr-FR" sz="2400" kern="1200" dirty="0"/>
        </a:p>
      </dsp:txBody>
      <dsp:txXfrm>
        <a:off x="4837731" y="4308862"/>
        <a:ext cx="1755728" cy="1072309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Mémorisation de la suite alphabétique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</a:t>
          </a:r>
          <a:r>
            <a:rPr lang="fr-FR" sz="1000" kern="1200" smtClean="0"/>
            <a:t>Principe alphabétique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2032496" y="661"/>
          <a:ext cx="1805781" cy="902890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Renforcement</a:t>
          </a:r>
          <a:endParaRPr lang="fr-FR" sz="2200" kern="1200" dirty="0"/>
        </a:p>
      </dsp:txBody>
      <dsp:txXfrm>
        <a:off x="2058941" y="27106"/>
        <a:ext cx="1752891" cy="850000"/>
      </dsp:txXfrm>
    </dsp:sp>
    <dsp:sp modelId="{590CCC42-6B55-4435-8AB1-47010C24D55E}">
      <dsp:nvSpPr>
        <dsp:cNvPr id="0" name=""/>
        <dsp:cNvSpPr/>
      </dsp:nvSpPr>
      <dsp:spPr>
        <a:xfrm>
          <a:off x="4289722" y="661"/>
          <a:ext cx="1805781" cy="902890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Entrainement</a:t>
          </a:r>
          <a:endParaRPr lang="fr-FR" sz="2200" kern="1200" dirty="0"/>
        </a:p>
      </dsp:txBody>
      <dsp:txXfrm>
        <a:off x="4316167" y="27106"/>
        <a:ext cx="1752891" cy="850000"/>
      </dsp:txXfrm>
    </dsp:sp>
    <dsp:sp modelId="{9B97D3D0-CD09-40D3-AC3D-7CA4B92254A3}">
      <dsp:nvSpPr>
        <dsp:cNvPr id="0" name=""/>
        <dsp:cNvSpPr/>
      </dsp:nvSpPr>
      <dsp:spPr>
        <a:xfrm>
          <a:off x="4470300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650878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 Domino des lettres</a:t>
          </a:r>
          <a:endParaRPr lang="fr-FR" sz="2000" kern="1200" dirty="0"/>
        </a:p>
      </dsp:txBody>
      <dsp:txXfrm>
        <a:off x="4677323" y="1155719"/>
        <a:ext cx="1391734" cy="850000"/>
      </dsp:txXfrm>
    </dsp:sp>
    <dsp:sp modelId="{E473B0CE-B64D-417F-AF1E-3AE6D1B0B8F6}">
      <dsp:nvSpPr>
        <dsp:cNvPr id="0" name=""/>
        <dsp:cNvSpPr/>
      </dsp:nvSpPr>
      <dsp:spPr>
        <a:xfrm>
          <a:off x="4470300" y="903552"/>
          <a:ext cx="180578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180578" y="1805781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BBF618-3F4B-492F-8FE2-462844A51E72}">
      <dsp:nvSpPr>
        <dsp:cNvPr id="0" name=""/>
        <dsp:cNvSpPr/>
      </dsp:nvSpPr>
      <dsp:spPr>
        <a:xfrm>
          <a:off x="4650878" y="2257888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Le </a:t>
          </a:r>
          <a:r>
            <a:rPr lang="fr-FR" sz="2000" kern="1200" dirty="0" smtClean="0"/>
            <a:t>loto </a:t>
          </a:r>
          <a:r>
            <a:rPr lang="fr-FR" sz="2000" kern="1200" dirty="0" smtClean="0"/>
            <a:t>des lettres</a:t>
          </a:r>
          <a:endParaRPr lang="fr-FR" sz="2000" kern="1200" dirty="0"/>
        </a:p>
      </dsp:txBody>
      <dsp:txXfrm>
        <a:off x="4677323" y="2284333"/>
        <a:ext cx="1391734" cy="850000"/>
      </dsp:txXfrm>
    </dsp:sp>
    <dsp:sp modelId="{333C827D-9BA1-42D5-8351-368B8D968CA2}">
      <dsp:nvSpPr>
        <dsp:cNvPr id="0" name=""/>
        <dsp:cNvSpPr/>
      </dsp:nvSpPr>
      <dsp:spPr>
        <a:xfrm>
          <a:off x="4470300" y="903552"/>
          <a:ext cx="180578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180578" y="2934394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1A5DA-4C38-493A-BFF6-BCC14E1B76FA}">
      <dsp:nvSpPr>
        <dsp:cNvPr id="0" name=""/>
        <dsp:cNvSpPr/>
      </dsp:nvSpPr>
      <dsp:spPr>
        <a:xfrm>
          <a:off x="4650878" y="3386501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L’imprimeur</a:t>
          </a:r>
          <a:endParaRPr lang="fr-FR" sz="2000" kern="1200" dirty="0"/>
        </a:p>
      </dsp:txBody>
      <dsp:txXfrm>
        <a:off x="4677323" y="3412946"/>
        <a:ext cx="1391734" cy="850000"/>
      </dsp:txXfrm>
    </dsp:sp>
    <dsp:sp modelId="{55E3F84C-A29B-4DE2-A3F8-6745193961DB}">
      <dsp:nvSpPr>
        <dsp:cNvPr id="0" name=""/>
        <dsp:cNvSpPr/>
      </dsp:nvSpPr>
      <dsp:spPr>
        <a:xfrm>
          <a:off x="4470300" y="903552"/>
          <a:ext cx="180578" cy="4063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007"/>
              </a:lnTo>
              <a:lnTo>
                <a:pt x="180578" y="4063007"/>
              </a:lnTo>
            </a:path>
          </a:pathLst>
        </a:custGeom>
        <a:noFill/>
        <a:ln w="1587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9FC6A-3EBE-4103-8B0F-C6D3DA651B32}">
      <dsp:nvSpPr>
        <dsp:cNvPr id="0" name=""/>
        <dsp:cNvSpPr/>
      </dsp:nvSpPr>
      <dsp:spPr>
        <a:xfrm>
          <a:off x="4650878" y="451511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La course aux lettres</a:t>
          </a:r>
          <a:endParaRPr lang="fr-FR" sz="2000" kern="1200" dirty="0"/>
        </a:p>
      </dsp:txBody>
      <dsp:txXfrm>
        <a:off x="4677323" y="4541559"/>
        <a:ext cx="1391734" cy="850000"/>
      </dsp:txXfrm>
    </dsp:sp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334687" y="465"/>
          <a:ext cx="3596630" cy="13315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Association des graphies</a:t>
          </a:r>
          <a:endParaRPr lang="fr-FR" sz="2000" kern="1200" dirty="0"/>
        </a:p>
      </dsp:txBody>
      <dsp:txXfrm>
        <a:off x="373686" y="39464"/>
        <a:ext cx="3518632" cy="1253536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</a:t>
          </a:r>
          <a:r>
            <a:rPr lang="fr-FR" sz="1000" kern="1200" smtClean="0"/>
            <a:t>Principe alphabétique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1501179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Renforcement</a:t>
          </a:r>
          <a:endParaRPr lang="fr-FR" sz="2700" kern="1200" dirty="0"/>
        </a:p>
      </dsp:txBody>
      <dsp:txXfrm>
        <a:off x="1534540" y="37495"/>
        <a:ext cx="2211340" cy="1072309"/>
      </dsp:txXfrm>
    </dsp:sp>
    <dsp:sp modelId="{590CCC42-6B55-4435-8AB1-47010C24D55E}">
      <dsp:nvSpPr>
        <dsp:cNvPr id="0" name=""/>
        <dsp:cNvSpPr/>
      </dsp:nvSpPr>
      <dsp:spPr>
        <a:xfrm>
          <a:off x="4348757" y="4134"/>
          <a:ext cx="2278062" cy="113903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Entrainement</a:t>
          </a:r>
          <a:endParaRPr lang="fr-FR" sz="2700" kern="1200" dirty="0"/>
        </a:p>
      </dsp:txBody>
      <dsp:txXfrm>
        <a:off x="4382118" y="37495"/>
        <a:ext cx="2211340" cy="1072309"/>
      </dsp:txXfrm>
    </dsp:sp>
    <dsp:sp modelId="{9B97D3D0-CD09-40D3-AC3D-7CA4B92254A3}">
      <dsp:nvSpPr>
        <dsp:cNvPr id="0" name=""/>
        <dsp:cNvSpPr/>
      </dsp:nvSpPr>
      <dsp:spPr>
        <a:xfrm>
          <a:off x="4576564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587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804370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 Les tracés de base</a:t>
          </a:r>
          <a:endParaRPr lang="fr-FR" sz="2200" kern="1200" dirty="0"/>
        </a:p>
      </dsp:txBody>
      <dsp:txXfrm>
        <a:off x="4837731" y="1461284"/>
        <a:ext cx="1755728" cy="1072309"/>
      </dsp:txXfrm>
    </dsp:sp>
    <dsp:sp modelId="{8DD995BA-8717-426E-A56F-F148A3248394}">
      <dsp:nvSpPr>
        <dsp:cNvPr id="0" name=""/>
        <dsp:cNvSpPr/>
      </dsp:nvSpPr>
      <dsp:spPr>
        <a:xfrm>
          <a:off x="4576564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62"/>
              </a:lnTo>
              <a:lnTo>
                <a:pt x="227806" y="2278062"/>
              </a:lnTo>
            </a:path>
          </a:pathLst>
        </a:custGeom>
        <a:noFill/>
        <a:ln w="1587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67B89-A37D-4BC0-BED2-986864C2463A}">
      <dsp:nvSpPr>
        <dsp:cNvPr id="0" name=""/>
        <dsp:cNvSpPr/>
      </dsp:nvSpPr>
      <dsp:spPr>
        <a:xfrm>
          <a:off x="4804370" y="2851712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Avec le dictionnaire graphique</a:t>
          </a:r>
          <a:endParaRPr lang="fr-FR" sz="2200" kern="1200" dirty="0"/>
        </a:p>
      </dsp:txBody>
      <dsp:txXfrm>
        <a:off x="4837731" y="2885073"/>
        <a:ext cx="1755728" cy="1072309"/>
      </dsp:txXfrm>
    </dsp:sp>
    <dsp:sp modelId="{2FB1B315-3C42-490F-9392-2E01996EA461}">
      <dsp:nvSpPr>
        <dsp:cNvPr id="0" name=""/>
        <dsp:cNvSpPr/>
      </dsp:nvSpPr>
      <dsp:spPr>
        <a:xfrm>
          <a:off x="4576564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1851"/>
              </a:lnTo>
              <a:lnTo>
                <a:pt x="227806" y="3701851"/>
              </a:lnTo>
            </a:path>
          </a:pathLst>
        </a:custGeom>
        <a:noFill/>
        <a:ln w="1587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74A7C-A4BD-41E7-8EA6-F10EE5D52592}">
      <dsp:nvSpPr>
        <dsp:cNvPr id="0" name=""/>
        <dsp:cNvSpPr/>
      </dsp:nvSpPr>
      <dsp:spPr>
        <a:xfrm>
          <a:off x="4804370" y="427550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Les formes géométriques</a:t>
          </a:r>
          <a:endParaRPr lang="fr-FR" sz="2200" kern="1200" dirty="0"/>
        </a:p>
      </dsp:txBody>
      <dsp:txXfrm>
        <a:off x="4837731" y="4308862"/>
        <a:ext cx="1755728" cy="10723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6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Appropriation des tracés de base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6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6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Activités graphiques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6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992" y="677829"/>
          <a:ext cx="3611562" cy="180578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  <a:sp3d extrusionH="28000" prstMaterial="matte"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Renforcement</a:t>
          </a:r>
          <a:endParaRPr lang="fr-FR" sz="4400" kern="1200" dirty="0"/>
        </a:p>
      </dsp:txBody>
      <dsp:txXfrm>
        <a:off x="53882" y="730719"/>
        <a:ext cx="3505782" cy="1700001"/>
      </dsp:txXfrm>
    </dsp:sp>
    <dsp:sp modelId="{DB48A023-7F51-472D-91B9-50344FCF8991}">
      <dsp:nvSpPr>
        <dsp:cNvPr id="0" name=""/>
        <dsp:cNvSpPr/>
      </dsp:nvSpPr>
      <dsp:spPr>
        <a:xfrm>
          <a:off x="362148" y="2483610"/>
          <a:ext cx="361156" cy="1354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4335"/>
              </a:lnTo>
              <a:lnTo>
                <a:pt x="361156" y="1354335"/>
              </a:lnTo>
            </a:path>
          </a:pathLst>
        </a:custGeom>
        <a:noFill/>
        <a:ln w="1587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723304" y="2935056"/>
          <a:ext cx="2889249" cy="18057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200" kern="1200" dirty="0" smtClean="0"/>
            <a:t>De belles décorations</a:t>
          </a:r>
          <a:endParaRPr lang="fr-FR" sz="4200" kern="1200" dirty="0"/>
        </a:p>
      </dsp:txBody>
      <dsp:txXfrm>
        <a:off x="776194" y="2987946"/>
        <a:ext cx="2783469" cy="1700001"/>
      </dsp:txXfrm>
    </dsp:sp>
    <dsp:sp modelId="{590CCC42-6B55-4435-8AB1-47010C24D55E}">
      <dsp:nvSpPr>
        <dsp:cNvPr id="0" name=""/>
        <dsp:cNvSpPr/>
      </dsp:nvSpPr>
      <dsp:spPr>
        <a:xfrm>
          <a:off x="4515445" y="677829"/>
          <a:ext cx="3611562" cy="180578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  <a:sp3d extrusionH="28000" prstMaterial="matte"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kern="1200" dirty="0" smtClean="0"/>
            <a:t>Entrainement</a:t>
          </a:r>
          <a:endParaRPr lang="fr-FR" sz="4400" kern="1200" dirty="0"/>
        </a:p>
      </dsp:txBody>
      <dsp:txXfrm>
        <a:off x="4568335" y="730719"/>
        <a:ext cx="3505782" cy="1700001"/>
      </dsp:txXfrm>
    </dsp:sp>
    <dsp:sp modelId="{9B97D3D0-CD09-40D3-AC3D-7CA4B92254A3}">
      <dsp:nvSpPr>
        <dsp:cNvPr id="0" name=""/>
        <dsp:cNvSpPr/>
      </dsp:nvSpPr>
      <dsp:spPr>
        <a:xfrm>
          <a:off x="4876601" y="2483610"/>
          <a:ext cx="361156" cy="1354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4335"/>
              </a:lnTo>
              <a:lnTo>
                <a:pt x="361156" y="1354335"/>
              </a:lnTo>
            </a:path>
          </a:pathLst>
        </a:custGeom>
        <a:noFill/>
        <a:ln w="1587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237757" y="2935056"/>
          <a:ext cx="2889249" cy="18057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200" kern="1200" dirty="0" smtClean="0"/>
            <a:t> Décoration de formes</a:t>
          </a:r>
          <a:endParaRPr lang="fr-FR" sz="4200" kern="1200" dirty="0"/>
        </a:p>
      </dsp:txBody>
      <dsp:txXfrm>
        <a:off x="5290647" y="2987946"/>
        <a:ext cx="2783469" cy="1700001"/>
      </dsp:txXfrm>
    </dsp:sp>
  </dsp:spTree>
</dsp:drawing>
</file>

<file path=ppt/diagrams/drawing6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Productions décoratives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6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6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Activités graphiques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6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1731348" y="3457"/>
          <a:ext cx="2147608" cy="785677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  <a:sp3d extrusionH="28000" prstMaterial="matte"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Renforcement</a:t>
          </a:r>
          <a:endParaRPr lang="fr-FR" sz="2600" kern="1200" dirty="0"/>
        </a:p>
      </dsp:txBody>
      <dsp:txXfrm>
        <a:off x="1754360" y="26469"/>
        <a:ext cx="2101584" cy="739653"/>
      </dsp:txXfrm>
    </dsp:sp>
    <dsp:sp modelId="{DB48A023-7F51-472D-91B9-50344FCF8991}">
      <dsp:nvSpPr>
        <dsp:cNvPr id="0" name=""/>
        <dsp:cNvSpPr/>
      </dsp:nvSpPr>
      <dsp:spPr>
        <a:xfrm>
          <a:off x="1946109" y="789135"/>
          <a:ext cx="214760" cy="555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128"/>
              </a:lnTo>
              <a:lnTo>
                <a:pt x="214760" y="55512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2160870" y="974178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Combiner plusieurs syllabes</a:t>
          </a:r>
          <a:endParaRPr lang="fr-FR" sz="1500" kern="1200" dirty="0"/>
        </a:p>
      </dsp:txBody>
      <dsp:txXfrm>
        <a:off x="2182549" y="995857"/>
        <a:ext cx="1140916" cy="696813"/>
      </dsp:txXfrm>
    </dsp:sp>
    <dsp:sp modelId="{BD65A613-889F-43C1-B1DB-95B3EB9278BF}">
      <dsp:nvSpPr>
        <dsp:cNvPr id="0" name=""/>
        <dsp:cNvSpPr/>
      </dsp:nvSpPr>
      <dsp:spPr>
        <a:xfrm>
          <a:off x="1946109" y="789135"/>
          <a:ext cx="214760" cy="1480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0343"/>
              </a:lnTo>
              <a:lnTo>
                <a:pt x="214760" y="1480343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670B70-F669-4EF6-B8F1-96DA1EDB0A1C}">
      <dsp:nvSpPr>
        <dsp:cNvPr id="0" name=""/>
        <dsp:cNvSpPr/>
      </dsp:nvSpPr>
      <dsp:spPr>
        <a:xfrm>
          <a:off x="2160870" y="1899393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Syllabe initiale</a:t>
          </a:r>
          <a:endParaRPr lang="fr-FR" sz="1500" kern="1200" dirty="0"/>
        </a:p>
      </dsp:txBody>
      <dsp:txXfrm>
        <a:off x="2182549" y="1921072"/>
        <a:ext cx="1140916" cy="696813"/>
      </dsp:txXfrm>
    </dsp:sp>
    <dsp:sp modelId="{DF40C1F0-C3A5-44E6-A962-03D1906BFF51}">
      <dsp:nvSpPr>
        <dsp:cNvPr id="0" name=""/>
        <dsp:cNvSpPr/>
      </dsp:nvSpPr>
      <dsp:spPr>
        <a:xfrm>
          <a:off x="1946109" y="789135"/>
          <a:ext cx="214760" cy="2405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5558"/>
              </a:lnTo>
              <a:lnTo>
                <a:pt x="214760" y="240555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52921-8E69-4AF2-BA46-32A94BE3539E}">
      <dsp:nvSpPr>
        <dsp:cNvPr id="0" name=""/>
        <dsp:cNvSpPr/>
      </dsp:nvSpPr>
      <dsp:spPr>
        <a:xfrm>
          <a:off x="2160870" y="2824607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Domino des syllabes</a:t>
          </a:r>
          <a:endParaRPr lang="fr-FR" sz="1500" kern="1200" dirty="0"/>
        </a:p>
      </dsp:txBody>
      <dsp:txXfrm>
        <a:off x="2182549" y="2846286"/>
        <a:ext cx="1140916" cy="696813"/>
      </dsp:txXfrm>
    </dsp:sp>
    <dsp:sp modelId="{590CCC42-6B55-4435-8AB1-47010C24D55E}">
      <dsp:nvSpPr>
        <dsp:cNvPr id="0" name=""/>
        <dsp:cNvSpPr/>
      </dsp:nvSpPr>
      <dsp:spPr>
        <a:xfrm>
          <a:off x="4249042" y="3457"/>
          <a:ext cx="2147608" cy="785677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  <a:sp3d extrusionH="28000" prstMaterial="matte"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Entrainement</a:t>
          </a:r>
          <a:endParaRPr lang="fr-FR" sz="2600" kern="1200" dirty="0"/>
        </a:p>
      </dsp:txBody>
      <dsp:txXfrm>
        <a:off x="4272054" y="26469"/>
        <a:ext cx="2101584" cy="739653"/>
      </dsp:txXfrm>
    </dsp:sp>
    <dsp:sp modelId="{9B97D3D0-CD09-40D3-AC3D-7CA4B92254A3}">
      <dsp:nvSpPr>
        <dsp:cNvPr id="0" name=""/>
        <dsp:cNvSpPr/>
      </dsp:nvSpPr>
      <dsp:spPr>
        <a:xfrm>
          <a:off x="4463803" y="789135"/>
          <a:ext cx="214760" cy="555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128"/>
              </a:lnTo>
              <a:lnTo>
                <a:pt x="214760" y="55512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4678564" y="974178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 Fusionner 2 syllabes</a:t>
          </a:r>
          <a:endParaRPr lang="fr-FR" sz="1500" kern="1200" dirty="0"/>
        </a:p>
      </dsp:txBody>
      <dsp:txXfrm>
        <a:off x="4700243" y="995857"/>
        <a:ext cx="1140916" cy="696813"/>
      </dsp:txXfrm>
    </dsp:sp>
    <dsp:sp modelId="{8DD995BA-8717-426E-A56F-F148A3248394}">
      <dsp:nvSpPr>
        <dsp:cNvPr id="0" name=""/>
        <dsp:cNvSpPr/>
      </dsp:nvSpPr>
      <dsp:spPr>
        <a:xfrm>
          <a:off x="4463803" y="789135"/>
          <a:ext cx="214760" cy="1480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0343"/>
              </a:lnTo>
              <a:lnTo>
                <a:pt x="214760" y="1480343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67B89-A37D-4BC0-BED2-986864C2463A}">
      <dsp:nvSpPr>
        <dsp:cNvPr id="0" name=""/>
        <dsp:cNvSpPr/>
      </dsp:nvSpPr>
      <dsp:spPr>
        <a:xfrm>
          <a:off x="4678564" y="1899393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Décomposer des mots</a:t>
          </a:r>
          <a:endParaRPr lang="fr-FR" sz="1500" kern="1200" dirty="0"/>
        </a:p>
      </dsp:txBody>
      <dsp:txXfrm>
        <a:off x="4700243" y="1921072"/>
        <a:ext cx="1140916" cy="696813"/>
      </dsp:txXfrm>
    </dsp:sp>
    <dsp:sp modelId="{2FB1B315-3C42-490F-9392-2E01996EA461}">
      <dsp:nvSpPr>
        <dsp:cNvPr id="0" name=""/>
        <dsp:cNvSpPr/>
      </dsp:nvSpPr>
      <dsp:spPr>
        <a:xfrm>
          <a:off x="4463803" y="789135"/>
          <a:ext cx="214760" cy="2405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5558"/>
              </a:lnTo>
              <a:lnTo>
                <a:pt x="214760" y="240555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74A7C-A4BD-41E7-8EA6-F10EE5D52592}">
      <dsp:nvSpPr>
        <dsp:cNvPr id="0" name=""/>
        <dsp:cNvSpPr/>
      </dsp:nvSpPr>
      <dsp:spPr>
        <a:xfrm>
          <a:off x="4678564" y="2824607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La longueur des mots</a:t>
          </a:r>
          <a:endParaRPr lang="fr-FR" sz="1500" kern="1200" dirty="0"/>
        </a:p>
      </dsp:txBody>
      <dsp:txXfrm>
        <a:off x="4700243" y="2846286"/>
        <a:ext cx="1140916" cy="696813"/>
      </dsp:txXfrm>
    </dsp:sp>
    <dsp:sp modelId="{3FC24F96-6805-456B-BB1D-CE9078D0E5E7}">
      <dsp:nvSpPr>
        <dsp:cNvPr id="0" name=""/>
        <dsp:cNvSpPr/>
      </dsp:nvSpPr>
      <dsp:spPr>
        <a:xfrm>
          <a:off x="4463803" y="789135"/>
          <a:ext cx="214760" cy="3330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0773"/>
              </a:lnTo>
              <a:lnTo>
                <a:pt x="214760" y="3330773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E4F90B-F965-4616-B1E4-26BF1BBFBCC1}">
      <dsp:nvSpPr>
        <dsp:cNvPr id="0" name=""/>
        <dsp:cNvSpPr/>
      </dsp:nvSpPr>
      <dsp:spPr>
        <a:xfrm>
          <a:off x="4678564" y="3749822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Syllabe commune</a:t>
          </a:r>
          <a:endParaRPr lang="fr-FR" sz="1500" kern="1200" dirty="0"/>
        </a:p>
      </dsp:txBody>
      <dsp:txXfrm>
        <a:off x="4700243" y="3771501"/>
        <a:ext cx="1140916" cy="696813"/>
      </dsp:txXfrm>
    </dsp:sp>
    <dsp:sp modelId="{6FC632BA-B723-43E6-A7A8-D83239D35683}">
      <dsp:nvSpPr>
        <dsp:cNvPr id="0" name=""/>
        <dsp:cNvSpPr/>
      </dsp:nvSpPr>
      <dsp:spPr>
        <a:xfrm>
          <a:off x="4463803" y="789135"/>
          <a:ext cx="214760" cy="4255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5988"/>
              </a:lnTo>
              <a:lnTo>
                <a:pt x="214760" y="425598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867E1-67E1-4544-88D7-5C584186733D}">
      <dsp:nvSpPr>
        <dsp:cNvPr id="0" name=""/>
        <dsp:cNvSpPr/>
      </dsp:nvSpPr>
      <dsp:spPr>
        <a:xfrm>
          <a:off x="4678564" y="4675037"/>
          <a:ext cx="1184274" cy="740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Place de la syllabe</a:t>
          </a:r>
          <a:endParaRPr lang="fr-FR" sz="1500" kern="1200" dirty="0"/>
        </a:p>
      </dsp:txBody>
      <dsp:txXfrm>
        <a:off x="4700243" y="4696716"/>
        <a:ext cx="1140916" cy="696813"/>
      </dsp:txXfrm>
    </dsp:sp>
  </dsp:spTree>
</dsp:drawing>
</file>

<file path=ppt/diagrams/drawing6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Perception des syllabes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6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C7AC1-D0C9-448E-93D1-078133F9583A}">
      <dsp:nvSpPr>
        <dsp:cNvPr id="0" name=""/>
        <dsp:cNvSpPr/>
      </dsp:nvSpPr>
      <dsp:spPr>
        <a:xfrm>
          <a:off x="2674721" y="2335343"/>
          <a:ext cx="2667264" cy="2667264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  <a:sp3d extrusionH="28000" prstMaterial="matte"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i="0" kern="1200" cap="small" baseline="0" dirty="0" smtClean="0">
              <a:solidFill>
                <a:schemeClr val="bg1"/>
              </a:solidFill>
            </a:rPr>
            <a:t>Champs du domaine Vocabulaire</a:t>
          </a:r>
          <a:endParaRPr lang="fr-FR" sz="3200" b="1" i="0" kern="1200" cap="small" baseline="0" dirty="0">
            <a:solidFill>
              <a:schemeClr val="bg1"/>
            </a:solidFill>
          </a:endParaRPr>
        </a:p>
      </dsp:txBody>
      <dsp:txXfrm>
        <a:off x="2804926" y="2465548"/>
        <a:ext cx="2406854" cy="2406854"/>
      </dsp:txXfrm>
    </dsp:sp>
    <dsp:sp modelId="{09EB1CD0-92E6-446F-96EA-7BCD54CC19D1}">
      <dsp:nvSpPr>
        <dsp:cNvPr id="0" name=""/>
        <dsp:cNvSpPr/>
      </dsp:nvSpPr>
      <dsp:spPr>
        <a:xfrm rot="16270475">
          <a:off x="3712219" y="2005164"/>
          <a:ext cx="6604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0497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FA6E8-6875-4695-A3DE-9A1FEE92CF0F}">
      <dsp:nvSpPr>
        <dsp:cNvPr id="0" name=""/>
        <dsp:cNvSpPr/>
      </dsp:nvSpPr>
      <dsp:spPr>
        <a:xfrm>
          <a:off x="2588000" y="234980"/>
          <a:ext cx="2951999" cy="1440004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>
              <a:solidFill>
                <a:schemeClr val="bg1"/>
              </a:solidFill>
            </a:rPr>
            <a:t>Mémorisation de la suite alphabétique</a:t>
          </a:r>
          <a:endParaRPr lang="fr-FR" sz="2700" kern="1200" dirty="0">
            <a:solidFill>
              <a:schemeClr val="bg1"/>
            </a:solidFill>
          </a:endParaRPr>
        </a:p>
      </dsp:txBody>
      <dsp:txXfrm>
        <a:off x="2658295" y="305275"/>
        <a:ext cx="2811409" cy="1299414"/>
      </dsp:txXfrm>
    </dsp:sp>
    <dsp:sp modelId="{2A2E573B-9543-4023-81DA-5EA5FF01FD5A}">
      <dsp:nvSpPr>
        <dsp:cNvPr id="0" name=""/>
        <dsp:cNvSpPr/>
      </dsp:nvSpPr>
      <dsp:spPr>
        <a:xfrm rot="1854562">
          <a:off x="5312680" y="4573433"/>
          <a:ext cx="41270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2705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EC5B36-5CDB-486D-8482-2863D6F0D9B6}">
      <dsp:nvSpPr>
        <dsp:cNvPr id="0" name=""/>
        <dsp:cNvSpPr/>
      </dsp:nvSpPr>
      <dsp:spPr>
        <a:xfrm>
          <a:off x="5696080" y="4469609"/>
          <a:ext cx="1583997" cy="136800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chemeClr val="bg1"/>
              </a:solidFill>
            </a:rPr>
            <a:t>Association de graphies</a:t>
          </a:r>
          <a:endParaRPr lang="fr-FR" sz="2200" kern="1200" dirty="0">
            <a:solidFill>
              <a:schemeClr val="bg1"/>
            </a:solidFill>
          </a:endParaRPr>
        </a:p>
      </dsp:txBody>
      <dsp:txXfrm>
        <a:off x="5762860" y="4536389"/>
        <a:ext cx="1450437" cy="1234441"/>
      </dsp:txXfrm>
    </dsp:sp>
    <dsp:sp modelId="{4E4B02D6-DE22-407D-994D-9226236D1FA6}">
      <dsp:nvSpPr>
        <dsp:cNvPr id="0" name=""/>
        <dsp:cNvSpPr/>
      </dsp:nvSpPr>
      <dsp:spPr>
        <a:xfrm rot="9419486">
          <a:off x="2144681" y="4343183"/>
          <a:ext cx="5519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996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7ECEF-2B28-4277-A771-1619F17F926A}">
      <dsp:nvSpPr>
        <dsp:cNvPr id="0" name=""/>
        <dsp:cNvSpPr/>
      </dsp:nvSpPr>
      <dsp:spPr>
        <a:xfrm>
          <a:off x="582640" y="4177090"/>
          <a:ext cx="1583997" cy="1220590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>
              <a:solidFill>
                <a:schemeClr val="bg1"/>
              </a:solidFill>
            </a:rPr>
            <a:t>Ecriture de mots</a:t>
          </a:r>
          <a:endParaRPr lang="fr-FR" sz="3000" kern="1200" dirty="0">
            <a:solidFill>
              <a:schemeClr val="bg1"/>
            </a:solidFill>
          </a:endParaRPr>
        </a:p>
      </dsp:txBody>
      <dsp:txXfrm>
        <a:off x="642224" y="4236674"/>
        <a:ext cx="1464829" cy="1101422"/>
      </dsp:txXfrm>
    </dsp:sp>
  </dsp:spTree>
</dsp:drawing>
</file>

<file path=ppt/diagrams/drawing7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rgbClr val="CCCC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rgbClr val="CCCCFF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Conscience phonologique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7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311" y="415990"/>
          <a:ext cx="3736723" cy="1367036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Renforcement</a:t>
          </a:r>
          <a:endParaRPr lang="fr-FR" sz="4600" kern="1200" dirty="0"/>
        </a:p>
      </dsp:txBody>
      <dsp:txXfrm>
        <a:off x="45350" y="456029"/>
        <a:ext cx="3656645" cy="1286958"/>
      </dsp:txXfrm>
    </dsp:sp>
    <dsp:sp modelId="{590CCC42-6B55-4435-8AB1-47010C24D55E}">
      <dsp:nvSpPr>
        <dsp:cNvPr id="0" name=""/>
        <dsp:cNvSpPr/>
      </dsp:nvSpPr>
      <dsp:spPr>
        <a:xfrm>
          <a:off x="4385964" y="415990"/>
          <a:ext cx="3736723" cy="1367036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Entrainement</a:t>
          </a:r>
          <a:endParaRPr lang="fr-FR" sz="4600" kern="1200" dirty="0"/>
        </a:p>
      </dsp:txBody>
      <dsp:txXfrm>
        <a:off x="4426003" y="456029"/>
        <a:ext cx="3656645" cy="1286958"/>
      </dsp:txXfrm>
    </dsp:sp>
    <dsp:sp modelId="{9B97D3D0-CD09-40D3-AC3D-7CA4B92254A3}">
      <dsp:nvSpPr>
        <dsp:cNvPr id="0" name=""/>
        <dsp:cNvSpPr/>
      </dsp:nvSpPr>
      <dsp:spPr>
        <a:xfrm>
          <a:off x="4759637" y="1783027"/>
          <a:ext cx="373672" cy="965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4"/>
              </a:lnTo>
              <a:lnTo>
                <a:pt x="373672" y="965894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133309" y="2104992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dirty="0" smtClean="0"/>
            <a:t> Rimes avec…</a:t>
          </a:r>
          <a:endParaRPr lang="fr-FR" sz="3600" kern="1200" dirty="0"/>
        </a:p>
      </dsp:txBody>
      <dsp:txXfrm>
        <a:off x="5171029" y="2142712"/>
        <a:ext cx="1985135" cy="1212419"/>
      </dsp:txXfrm>
    </dsp:sp>
    <dsp:sp modelId="{8DD995BA-8717-426E-A56F-F148A3248394}">
      <dsp:nvSpPr>
        <dsp:cNvPr id="0" name=""/>
        <dsp:cNvSpPr/>
      </dsp:nvSpPr>
      <dsp:spPr>
        <a:xfrm>
          <a:off x="4759637" y="1783027"/>
          <a:ext cx="373672" cy="2575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5718"/>
              </a:lnTo>
              <a:lnTo>
                <a:pt x="373672" y="257571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67B89-A37D-4BC0-BED2-986864C2463A}">
      <dsp:nvSpPr>
        <dsp:cNvPr id="0" name=""/>
        <dsp:cNvSpPr/>
      </dsp:nvSpPr>
      <dsp:spPr>
        <a:xfrm>
          <a:off x="5133309" y="3714816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dirty="0" smtClean="0"/>
            <a:t>Memory des rimes</a:t>
          </a:r>
          <a:endParaRPr lang="fr-FR" sz="3600" kern="1200" dirty="0"/>
        </a:p>
      </dsp:txBody>
      <dsp:txXfrm>
        <a:off x="5171029" y="3752536"/>
        <a:ext cx="1985135" cy="1212419"/>
      </dsp:txXfrm>
    </dsp:sp>
  </dsp:spTree>
</dsp:drawing>
</file>

<file path=ppt/diagrams/drawing7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Perception des rimes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7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7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rgbClr val="CCCC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rgbClr val="CCCCFF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Conscience phonologique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7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311" y="415990"/>
          <a:ext cx="3736723" cy="1367036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Renforcement</a:t>
          </a:r>
          <a:endParaRPr lang="fr-FR" sz="4600" kern="1200" dirty="0"/>
        </a:p>
      </dsp:txBody>
      <dsp:txXfrm>
        <a:off x="45350" y="456029"/>
        <a:ext cx="3656645" cy="1286958"/>
      </dsp:txXfrm>
    </dsp:sp>
    <dsp:sp modelId="{DB48A023-7F51-472D-91B9-50344FCF8991}">
      <dsp:nvSpPr>
        <dsp:cNvPr id="0" name=""/>
        <dsp:cNvSpPr/>
      </dsp:nvSpPr>
      <dsp:spPr>
        <a:xfrm>
          <a:off x="378983" y="1783027"/>
          <a:ext cx="373672" cy="965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4"/>
              </a:lnTo>
              <a:lnTo>
                <a:pt x="373672" y="965894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FEFA0-4140-416D-9CC7-52E978A900D3}">
      <dsp:nvSpPr>
        <dsp:cNvPr id="0" name=""/>
        <dsp:cNvSpPr/>
      </dsp:nvSpPr>
      <dsp:spPr>
        <a:xfrm>
          <a:off x="752655" y="2104992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Phonème commun</a:t>
          </a:r>
          <a:endParaRPr lang="fr-FR" sz="2700" kern="1200" dirty="0"/>
        </a:p>
      </dsp:txBody>
      <dsp:txXfrm>
        <a:off x="790375" y="2142712"/>
        <a:ext cx="1985135" cy="1212419"/>
      </dsp:txXfrm>
    </dsp:sp>
    <dsp:sp modelId="{BD65A613-889F-43C1-B1DB-95B3EB9278BF}">
      <dsp:nvSpPr>
        <dsp:cNvPr id="0" name=""/>
        <dsp:cNvSpPr/>
      </dsp:nvSpPr>
      <dsp:spPr>
        <a:xfrm>
          <a:off x="378983" y="1783027"/>
          <a:ext cx="373672" cy="2575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5718"/>
              </a:lnTo>
              <a:lnTo>
                <a:pt x="373672" y="257571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670B70-F669-4EF6-B8F1-96DA1EDB0A1C}">
      <dsp:nvSpPr>
        <dsp:cNvPr id="0" name=""/>
        <dsp:cNvSpPr/>
      </dsp:nvSpPr>
      <dsp:spPr>
        <a:xfrm>
          <a:off x="752655" y="3714816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Petite maison des sons</a:t>
          </a:r>
          <a:endParaRPr lang="fr-FR" sz="2700" kern="1200" dirty="0"/>
        </a:p>
      </dsp:txBody>
      <dsp:txXfrm>
        <a:off x="790375" y="3752536"/>
        <a:ext cx="1985135" cy="1212419"/>
      </dsp:txXfrm>
    </dsp:sp>
    <dsp:sp modelId="{590CCC42-6B55-4435-8AB1-47010C24D55E}">
      <dsp:nvSpPr>
        <dsp:cNvPr id="0" name=""/>
        <dsp:cNvSpPr/>
      </dsp:nvSpPr>
      <dsp:spPr>
        <a:xfrm>
          <a:off x="4385964" y="415990"/>
          <a:ext cx="3736723" cy="1367036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Entrainement</a:t>
          </a:r>
          <a:endParaRPr lang="fr-FR" sz="4600" kern="1200" dirty="0"/>
        </a:p>
      </dsp:txBody>
      <dsp:txXfrm>
        <a:off x="4426003" y="456029"/>
        <a:ext cx="3656645" cy="1286958"/>
      </dsp:txXfrm>
    </dsp:sp>
    <dsp:sp modelId="{9B97D3D0-CD09-40D3-AC3D-7CA4B92254A3}">
      <dsp:nvSpPr>
        <dsp:cNvPr id="0" name=""/>
        <dsp:cNvSpPr/>
      </dsp:nvSpPr>
      <dsp:spPr>
        <a:xfrm>
          <a:off x="4759637" y="1783027"/>
          <a:ext cx="373672" cy="965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4"/>
              </a:lnTo>
              <a:lnTo>
                <a:pt x="373672" y="965894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133309" y="2104992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 Percevoir un phonème</a:t>
          </a:r>
          <a:endParaRPr lang="fr-FR" sz="2700" kern="1200" dirty="0"/>
        </a:p>
      </dsp:txBody>
      <dsp:txXfrm>
        <a:off x="5171029" y="2142712"/>
        <a:ext cx="1985135" cy="1212419"/>
      </dsp:txXfrm>
    </dsp:sp>
    <dsp:sp modelId="{8DD995BA-8717-426E-A56F-F148A3248394}">
      <dsp:nvSpPr>
        <dsp:cNvPr id="0" name=""/>
        <dsp:cNvSpPr/>
      </dsp:nvSpPr>
      <dsp:spPr>
        <a:xfrm>
          <a:off x="4759637" y="1783027"/>
          <a:ext cx="373672" cy="2575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5718"/>
              </a:lnTo>
              <a:lnTo>
                <a:pt x="373672" y="2575718"/>
              </a:lnTo>
            </a:path>
          </a:pathLst>
        </a:custGeom>
        <a:noFill/>
        <a:ln w="1587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67B89-A37D-4BC0-BED2-986864C2463A}">
      <dsp:nvSpPr>
        <dsp:cNvPr id="0" name=""/>
        <dsp:cNvSpPr/>
      </dsp:nvSpPr>
      <dsp:spPr>
        <a:xfrm>
          <a:off x="5133309" y="3714816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CCCCFF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La place du phonème</a:t>
          </a:r>
          <a:endParaRPr lang="fr-FR" sz="2700" kern="1200" dirty="0"/>
        </a:p>
      </dsp:txBody>
      <dsp:txXfrm>
        <a:off x="5171029" y="3752536"/>
        <a:ext cx="1985135" cy="1212419"/>
      </dsp:txXfrm>
    </dsp:sp>
  </dsp:spTree>
</dsp:drawing>
</file>

<file path=ppt/diagrams/drawing7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Perception des phonèmes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7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7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rgbClr val="CCCC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rgbClr val="CCCCFF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Conscience phonologique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7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311" y="1220902"/>
          <a:ext cx="3736723" cy="1367036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Renforcement</a:t>
          </a:r>
          <a:endParaRPr lang="fr-FR" sz="4600" kern="1200" dirty="0"/>
        </a:p>
      </dsp:txBody>
      <dsp:txXfrm>
        <a:off x="45350" y="1260941"/>
        <a:ext cx="3656645" cy="1286958"/>
      </dsp:txXfrm>
    </dsp:sp>
    <dsp:sp modelId="{590CCC42-6B55-4435-8AB1-47010C24D55E}">
      <dsp:nvSpPr>
        <dsp:cNvPr id="0" name=""/>
        <dsp:cNvSpPr/>
      </dsp:nvSpPr>
      <dsp:spPr>
        <a:xfrm>
          <a:off x="4385964" y="1220902"/>
          <a:ext cx="3736723" cy="1367036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Entrainement</a:t>
          </a:r>
          <a:endParaRPr lang="fr-FR" sz="4600" kern="1200" dirty="0"/>
        </a:p>
      </dsp:txBody>
      <dsp:txXfrm>
        <a:off x="4426003" y="1260941"/>
        <a:ext cx="3656645" cy="1286958"/>
      </dsp:txXfrm>
    </dsp:sp>
    <dsp:sp modelId="{9B97D3D0-CD09-40D3-AC3D-7CA4B92254A3}">
      <dsp:nvSpPr>
        <dsp:cNvPr id="0" name=""/>
        <dsp:cNvSpPr/>
      </dsp:nvSpPr>
      <dsp:spPr>
        <a:xfrm>
          <a:off x="4759637" y="2587939"/>
          <a:ext cx="373672" cy="965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4"/>
              </a:lnTo>
              <a:lnTo>
                <a:pt x="373672" y="965894"/>
              </a:lnTo>
            </a:path>
          </a:pathLst>
        </a:custGeom>
        <a:noFill/>
        <a:ln w="1587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133309" y="2909904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dirty="0" smtClean="0"/>
            <a:t> </a:t>
          </a:r>
          <a:r>
            <a:rPr lang="fr-FR" sz="3800" kern="1200" dirty="0" err="1" smtClean="0"/>
            <a:t>Triomino</a:t>
          </a:r>
          <a:endParaRPr lang="fr-FR" sz="3800" kern="1200" dirty="0"/>
        </a:p>
      </dsp:txBody>
      <dsp:txXfrm>
        <a:off x="5171029" y="2947624"/>
        <a:ext cx="1985135" cy="12124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8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Ecriture des nombres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8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8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rgbClr val="FF802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rgbClr val="FF8029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Nombre et quantité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8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311" y="1220902"/>
          <a:ext cx="3736723" cy="1367036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Renforcement</a:t>
          </a:r>
          <a:endParaRPr lang="fr-FR" sz="4600" kern="1200" dirty="0"/>
        </a:p>
      </dsp:txBody>
      <dsp:txXfrm>
        <a:off x="45350" y="1260941"/>
        <a:ext cx="3656645" cy="1286958"/>
      </dsp:txXfrm>
    </dsp:sp>
    <dsp:sp modelId="{590CCC42-6B55-4435-8AB1-47010C24D55E}">
      <dsp:nvSpPr>
        <dsp:cNvPr id="0" name=""/>
        <dsp:cNvSpPr/>
      </dsp:nvSpPr>
      <dsp:spPr>
        <a:xfrm>
          <a:off x="4385964" y="1220902"/>
          <a:ext cx="3736723" cy="1367036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Entrainement</a:t>
          </a:r>
          <a:endParaRPr lang="fr-FR" sz="4600" kern="1200" dirty="0"/>
        </a:p>
      </dsp:txBody>
      <dsp:txXfrm>
        <a:off x="4426003" y="1260941"/>
        <a:ext cx="3656645" cy="1286958"/>
      </dsp:txXfrm>
    </dsp:sp>
    <dsp:sp modelId="{9B97D3D0-CD09-40D3-AC3D-7CA4B92254A3}">
      <dsp:nvSpPr>
        <dsp:cNvPr id="0" name=""/>
        <dsp:cNvSpPr/>
      </dsp:nvSpPr>
      <dsp:spPr>
        <a:xfrm>
          <a:off x="4759637" y="2587939"/>
          <a:ext cx="373672" cy="965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4"/>
              </a:lnTo>
              <a:lnTo>
                <a:pt x="373672" y="965894"/>
              </a:lnTo>
            </a:path>
          </a:pathLst>
        </a:custGeom>
        <a:noFill/>
        <a:ln w="1587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133309" y="2909904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 Les compléments à 5</a:t>
          </a:r>
          <a:endParaRPr lang="fr-FR" sz="2600" kern="1200" dirty="0"/>
        </a:p>
      </dsp:txBody>
      <dsp:txXfrm>
        <a:off x="5171029" y="2947624"/>
        <a:ext cx="1985135" cy="1212419"/>
      </dsp:txXfrm>
    </dsp:sp>
  </dsp:spTree>
</dsp:drawing>
</file>

<file path=ppt/diagrams/drawing8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Décompositions additives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8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8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rgbClr val="FF802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rgbClr val="FF8029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Nombre et quantité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drawing8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D473-8F6B-4E95-9C5B-F94315811A04}">
      <dsp:nvSpPr>
        <dsp:cNvPr id="0" name=""/>
        <dsp:cNvSpPr/>
      </dsp:nvSpPr>
      <dsp:spPr>
        <a:xfrm>
          <a:off x="5311" y="415990"/>
          <a:ext cx="3736723" cy="1367036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Renforcement</a:t>
          </a:r>
          <a:endParaRPr lang="fr-FR" sz="4600" kern="1200" dirty="0"/>
        </a:p>
      </dsp:txBody>
      <dsp:txXfrm>
        <a:off x="45350" y="456029"/>
        <a:ext cx="3656645" cy="1286958"/>
      </dsp:txXfrm>
    </dsp:sp>
    <dsp:sp modelId="{590CCC42-6B55-4435-8AB1-47010C24D55E}">
      <dsp:nvSpPr>
        <dsp:cNvPr id="0" name=""/>
        <dsp:cNvSpPr/>
      </dsp:nvSpPr>
      <dsp:spPr>
        <a:xfrm>
          <a:off x="4385964" y="415990"/>
          <a:ext cx="3736723" cy="1367036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  <a:sp3d extrusionH="28000" prstMaterial="matte"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Entrainement</a:t>
          </a:r>
          <a:endParaRPr lang="fr-FR" sz="4600" kern="1200" dirty="0"/>
        </a:p>
      </dsp:txBody>
      <dsp:txXfrm>
        <a:off x="4426003" y="456029"/>
        <a:ext cx="3656645" cy="1286958"/>
      </dsp:txXfrm>
    </dsp:sp>
    <dsp:sp modelId="{9B97D3D0-CD09-40D3-AC3D-7CA4B92254A3}">
      <dsp:nvSpPr>
        <dsp:cNvPr id="0" name=""/>
        <dsp:cNvSpPr/>
      </dsp:nvSpPr>
      <dsp:spPr>
        <a:xfrm>
          <a:off x="4759637" y="1783027"/>
          <a:ext cx="373672" cy="965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4"/>
              </a:lnTo>
              <a:lnTo>
                <a:pt x="373672" y="965894"/>
              </a:lnTo>
            </a:path>
          </a:pathLst>
        </a:custGeom>
        <a:noFill/>
        <a:ln w="1587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37EA7-5F5C-4036-AD87-68F45FDF5963}">
      <dsp:nvSpPr>
        <dsp:cNvPr id="0" name=""/>
        <dsp:cNvSpPr/>
      </dsp:nvSpPr>
      <dsp:spPr>
        <a:xfrm>
          <a:off x="5133309" y="2104992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 La bataille</a:t>
          </a:r>
          <a:endParaRPr lang="fr-FR" sz="2700" kern="1200" dirty="0"/>
        </a:p>
      </dsp:txBody>
      <dsp:txXfrm>
        <a:off x="5171029" y="2142712"/>
        <a:ext cx="1985135" cy="1212419"/>
      </dsp:txXfrm>
    </dsp:sp>
    <dsp:sp modelId="{8DD995BA-8717-426E-A56F-F148A3248394}">
      <dsp:nvSpPr>
        <dsp:cNvPr id="0" name=""/>
        <dsp:cNvSpPr/>
      </dsp:nvSpPr>
      <dsp:spPr>
        <a:xfrm>
          <a:off x="4759637" y="1783027"/>
          <a:ext cx="373672" cy="2575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5718"/>
              </a:lnTo>
              <a:lnTo>
                <a:pt x="373672" y="2575718"/>
              </a:lnTo>
            </a:path>
          </a:pathLst>
        </a:custGeom>
        <a:noFill/>
        <a:ln w="1587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67B89-A37D-4BC0-BED2-986864C2463A}">
      <dsp:nvSpPr>
        <dsp:cNvPr id="0" name=""/>
        <dsp:cNvSpPr/>
      </dsp:nvSpPr>
      <dsp:spPr>
        <a:xfrm>
          <a:off x="5133309" y="3714816"/>
          <a:ext cx="2060575" cy="1287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rgbClr val="FF8029"/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Le bon nombre de perles</a:t>
          </a:r>
          <a:endParaRPr lang="fr-FR" sz="2700" kern="1200" dirty="0"/>
        </a:p>
      </dsp:txBody>
      <dsp:txXfrm>
        <a:off x="5171029" y="3752536"/>
        <a:ext cx="1985135" cy="1212419"/>
      </dsp:txXfrm>
    </dsp:sp>
  </dsp:spTree>
</dsp:drawing>
</file>

<file path=ppt/diagrams/drawing8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BC5A2-6BB9-464A-A0EB-C35B2DBBAD8B}">
      <dsp:nvSpPr>
        <dsp:cNvPr id="0" name=""/>
        <dsp:cNvSpPr/>
      </dsp:nvSpPr>
      <dsp:spPr>
        <a:xfrm>
          <a:off x="278994" y="465"/>
          <a:ext cx="3708017" cy="1331534"/>
        </a:xfrm>
        <a:prstGeom prst="roundRect">
          <a:avLst>
            <a:gd name="adj" fmla="val 10000"/>
          </a:avLst>
        </a:prstGeom>
        <a:solidFill>
          <a:srgbClr val="FF8029"/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Fiches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Associations nombre / quantité</a:t>
          </a:r>
          <a:endParaRPr lang="fr-FR" sz="2000" kern="1200" dirty="0"/>
        </a:p>
      </dsp:txBody>
      <dsp:txXfrm>
        <a:off x="317993" y="39464"/>
        <a:ext cx="3630019" cy="1253536"/>
      </dsp:txXfrm>
    </dsp:sp>
  </dsp:spTree>
</dsp:drawing>
</file>

<file path=ppt/diagrams/drawing8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40658-793B-4CA1-9AEE-5B47C21E18AE}">
      <dsp:nvSpPr>
        <dsp:cNvPr id="0" name=""/>
        <dsp:cNvSpPr/>
      </dsp:nvSpPr>
      <dsp:spPr>
        <a:xfrm>
          <a:off x="95474" y="0"/>
          <a:ext cx="1082038" cy="6463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800B2-2D70-436C-BF6F-2CF557DE5527}">
      <dsp:nvSpPr>
        <dsp:cNvPr id="0" name=""/>
        <dsp:cNvSpPr/>
      </dsp:nvSpPr>
      <dsp:spPr>
        <a:xfrm>
          <a:off x="0" y="193899"/>
          <a:ext cx="1272987" cy="258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Retour aux domaines</a:t>
          </a:r>
          <a:endParaRPr lang="fr-FR" sz="1000" kern="1200" dirty="0"/>
        </a:p>
      </dsp:txBody>
      <dsp:txXfrm>
        <a:off x="12620" y="206519"/>
        <a:ext cx="1247747" cy="2332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C7AC1-D0C9-448E-93D1-078133F9583A}">
      <dsp:nvSpPr>
        <dsp:cNvPr id="0" name=""/>
        <dsp:cNvSpPr/>
      </dsp:nvSpPr>
      <dsp:spPr>
        <a:xfrm>
          <a:off x="2682149" y="1714904"/>
          <a:ext cx="2667264" cy="266726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1" i="0" kern="1200" cap="small" baseline="0" dirty="0" smtClean="0">
              <a:solidFill>
                <a:schemeClr val="bg1"/>
              </a:solidFill>
            </a:rPr>
            <a:t>Champs du domaine Activité graphiques</a:t>
          </a:r>
          <a:endParaRPr lang="fr-FR" sz="3500" b="1" i="0" kern="1200" cap="small" baseline="0" dirty="0">
            <a:solidFill>
              <a:schemeClr val="bg1"/>
            </a:solidFill>
          </a:endParaRPr>
        </a:p>
      </dsp:txBody>
      <dsp:txXfrm>
        <a:off x="2812354" y="1845109"/>
        <a:ext cx="2406854" cy="2406854"/>
      </dsp:txXfrm>
    </dsp:sp>
    <dsp:sp modelId="{2A2E573B-9543-4023-81DA-5EA5FF01FD5A}">
      <dsp:nvSpPr>
        <dsp:cNvPr id="0" name=""/>
        <dsp:cNvSpPr/>
      </dsp:nvSpPr>
      <dsp:spPr>
        <a:xfrm rot="21441651">
          <a:off x="5349132" y="2974868"/>
          <a:ext cx="5297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9706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EC5B36-5CDB-486D-8482-2863D6F0D9B6}">
      <dsp:nvSpPr>
        <dsp:cNvPr id="0" name=""/>
        <dsp:cNvSpPr/>
      </dsp:nvSpPr>
      <dsp:spPr>
        <a:xfrm>
          <a:off x="5878558" y="2003674"/>
          <a:ext cx="2108302" cy="1820816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  <a:sp3d extrusionH="28000" prstMaterial="matte"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>
              <a:solidFill>
                <a:schemeClr val="bg1"/>
              </a:solidFill>
            </a:rPr>
            <a:t>Production décorative</a:t>
          </a:r>
          <a:endParaRPr lang="fr-FR" sz="3000" kern="1200" dirty="0">
            <a:solidFill>
              <a:schemeClr val="bg1"/>
            </a:solidFill>
          </a:endParaRPr>
        </a:p>
      </dsp:txBody>
      <dsp:txXfrm>
        <a:off x="5967443" y="2092559"/>
        <a:ext cx="1930532" cy="1643046"/>
      </dsp:txXfrm>
    </dsp:sp>
    <dsp:sp modelId="{4E4B02D6-DE22-407D-994D-9226236D1FA6}">
      <dsp:nvSpPr>
        <dsp:cNvPr id="0" name=""/>
        <dsp:cNvSpPr/>
      </dsp:nvSpPr>
      <dsp:spPr>
        <a:xfrm rot="10716201">
          <a:off x="2235262" y="3086499"/>
          <a:ext cx="4469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6953" y="0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7ECEF-2B28-4277-A771-1619F17F926A}">
      <dsp:nvSpPr>
        <dsp:cNvPr id="0" name=""/>
        <dsp:cNvSpPr/>
      </dsp:nvSpPr>
      <dsp:spPr>
        <a:xfrm>
          <a:off x="318695" y="2376853"/>
          <a:ext cx="1916633" cy="147691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0" kern="1200" dirty="0" smtClean="0">
              <a:solidFill>
                <a:schemeClr val="bg1"/>
              </a:solidFill>
            </a:rPr>
            <a:t>Appropriation des tracés </a:t>
          </a:r>
          <a:r>
            <a:rPr lang="fr-FR" sz="2200" kern="1200" dirty="0" smtClean="0">
              <a:solidFill>
                <a:schemeClr val="bg1"/>
              </a:solidFill>
            </a:rPr>
            <a:t>de</a:t>
          </a:r>
          <a:r>
            <a:rPr lang="fr-FR" sz="2200" b="0" kern="1200" dirty="0" smtClean="0">
              <a:solidFill>
                <a:schemeClr val="bg1"/>
              </a:solidFill>
            </a:rPr>
            <a:t> </a:t>
          </a:r>
          <a:r>
            <a:rPr lang="fr-FR" sz="2200" kern="1200" dirty="0" smtClean="0">
              <a:solidFill>
                <a:schemeClr val="bg1"/>
              </a:solidFill>
            </a:rPr>
            <a:t>base</a:t>
          </a:r>
          <a:endParaRPr lang="fr-FR" sz="2200" kern="1200" dirty="0">
            <a:solidFill>
              <a:schemeClr val="bg1"/>
            </a:solidFill>
          </a:endParaRPr>
        </a:p>
      </dsp:txBody>
      <dsp:txXfrm>
        <a:off x="390792" y="2448950"/>
        <a:ext cx="1772439" cy="1332721"/>
      </dsp:txXfrm>
    </dsp:sp>
  </dsp:spTree>
</dsp:drawing>
</file>

<file path=ppt/diagrams/drawing9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3ADD0-27C9-4C24-B9CB-ED6020E025D8}">
      <dsp:nvSpPr>
        <dsp:cNvPr id="0" name=""/>
        <dsp:cNvSpPr/>
      </dsp:nvSpPr>
      <dsp:spPr>
        <a:xfrm>
          <a:off x="98237" y="123177"/>
          <a:ext cx="1733924" cy="835386"/>
        </a:xfrm>
        <a:prstGeom prst="rightArrow">
          <a:avLst/>
        </a:prstGeom>
        <a:solidFill>
          <a:srgbClr val="FF802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74395-F79A-408C-A69E-A63A10E53AB1}">
      <dsp:nvSpPr>
        <dsp:cNvPr id="0" name=""/>
        <dsp:cNvSpPr/>
      </dsp:nvSpPr>
      <dsp:spPr>
        <a:xfrm>
          <a:off x="629" y="324522"/>
          <a:ext cx="1929141" cy="432696"/>
        </a:xfrm>
        <a:prstGeom prst="roundRect">
          <a:avLst/>
        </a:prstGeom>
        <a:solidFill>
          <a:srgbClr val="FF8029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Retour au domaine Nombre et quantité</a:t>
          </a:r>
          <a:endParaRPr lang="fr-FR" sz="1000" kern="1200" dirty="0"/>
        </a:p>
      </dsp:txBody>
      <dsp:txXfrm>
        <a:off x="21751" y="345644"/>
        <a:ext cx="1886897" cy="390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9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D96EE-E3E1-4172-B998-6163761A5F38}" type="datetimeFigureOut">
              <a:rPr lang="fr-FR" smtClean="0"/>
              <a:t>07/11/2014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01F08-C3A9-4C9F-A0A1-D9EAEB02E1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413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01F08-C3A9-4C9F-A0A1-D9EAEB02E1B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389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26" Type="http://schemas.openxmlformats.org/officeDocument/2006/relationships/tags" Target="../tags/tag9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29" Type="http://schemas.openxmlformats.org/officeDocument/2006/relationships/tags" Target="../tags/tag1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6.xml"/><Relationship Id="rId28" Type="http://schemas.openxmlformats.org/officeDocument/2006/relationships/tags" Target="../tags/tag1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5.xml"/><Relationship Id="rId27" Type="http://schemas.openxmlformats.org/officeDocument/2006/relationships/tags" Target="../tags/tag10.xml"/><Relationship Id="rId30" Type="http://schemas.openxmlformats.org/officeDocument/2006/relationships/tags" Target="../tags/tag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>
            <p:custDataLst>
              <p:tags r:id="rId19"/>
            </p:custData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>
              <p:custDataLst>
                <p:tags r:id="rId25"/>
              </p:custData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Freeform 7"/>
            <p:cNvSpPr/>
            <p:nvPr>
              <p:custDataLst>
                <p:tags r:id="rId26"/>
              </p:custData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Freeform 8"/>
            <p:cNvSpPr/>
            <p:nvPr>
              <p:custDataLst>
                <p:tags r:id="rId27"/>
              </p:custData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Freeform 9"/>
            <p:cNvSpPr/>
            <p:nvPr>
              <p:custDataLst>
                <p:tags r:id="rId28"/>
              </p:custData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Freeform 10"/>
            <p:cNvSpPr/>
            <p:nvPr>
              <p:custDataLst>
                <p:tags r:id="rId29"/>
              </p:custData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Freeform 11"/>
            <p:cNvSpPr/>
            <p:nvPr>
              <p:custDataLst>
                <p:tags r:id="rId30"/>
              </p:custData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b="0" i="0" u="none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18" Type="http://schemas.openxmlformats.org/officeDocument/2006/relationships/hyperlink" Target="AUTONOMIE_PRINCIPE_ALPHABETIQUE.pdf" TargetMode="External"/><Relationship Id="rId3" Type="http://schemas.openxmlformats.org/officeDocument/2006/relationships/tags" Target="../tags/tag19.xml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17" Type="http://schemas.openxmlformats.org/officeDocument/2006/relationships/hyperlink" Target="AUTONOMIE_VOCABULAIRE.pdf" TargetMode="External"/><Relationship Id="rId2" Type="http://schemas.openxmlformats.org/officeDocument/2006/relationships/tags" Target="../tags/tag18.xml"/><Relationship Id="rId16" Type="http://schemas.openxmlformats.org/officeDocument/2006/relationships/image" Target="../media/image2.PNG"/><Relationship Id="rId20" Type="http://schemas.openxmlformats.org/officeDocument/2006/relationships/hyperlink" Target="AUTONOMIE_PHONOLOGIE.pdf" TargetMode="External"/><Relationship Id="rId1" Type="http://schemas.openxmlformats.org/officeDocument/2006/relationships/tags" Target="../tags/tag17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5" Type="http://schemas.openxmlformats.org/officeDocument/2006/relationships/hyperlink" Target="COMPREHENSION_AUTONOMIE2.pdf" TargetMode="External"/><Relationship Id="rId10" Type="http://schemas.openxmlformats.org/officeDocument/2006/relationships/diagramData" Target="../diagrams/data2.xml"/><Relationship Id="rId19" Type="http://schemas.openxmlformats.org/officeDocument/2006/relationships/hyperlink" Target="AUTONOMIE_ACTIVITES_GRAPHIQUES.pdf" TargetMode="External"/><Relationship Id="rId4" Type="http://schemas.openxmlformats.org/officeDocument/2006/relationships/slideLayout" Target="../slideLayouts/slideLayout7.xml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diagramColors" Target="../diagrams/colors23.xml"/><Relationship Id="rId18" Type="http://schemas.openxmlformats.org/officeDocument/2006/relationships/diagramColors" Target="../diagrams/colors24.xml"/><Relationship Id="rId26" Type="http://schemas.openxmlformats.org/officeDocument/2006/relationships/diagramData" Target="../diagrams/data26.xml"/><Relationship Id="rId3" Type="http://schemas.openxmlformats.org/officeDocument/2006/relationships/tags" Target="../tags/tag74.xml"/><Relationship Id="rId21" Type="http://schemas.openxmlformats.org/officeDocument/2006/relationships/diagramLayout" Target="../diagrams/layout25.xml"/><Relationship Id="rId7" Type="http://schemas.openxmlformats.org/officeDocument/2006/relationships/tags" Target="../tags/tag78.xml"/><Relationship Id="rId12" Type="http://schemas.openxmlformats.org/officeDocument/2006/relationships/diagramQuickStyle" Target="../diagrams/quickStyle23.xml"/><Relationship Id="rId17" Type="http://schemas.openxmlformats.org/officeDocument/2006/relationships/diagramQuickStyle" Target="../diagrams/quickStyle24.xml"/><Relationship Id="rId25" Type="http://schemas.openxmlformats.org/officeDocument/2006/relationships/slide" Target="slide2.xml"/><Relationship Id="rId2" Type="http://schemas.openxmlformats.org/officeDocument/2006/relationships/tags" Target="../tags/tag73.xml"/><Relationship Id="rId16" Type="http://schemas.openxmlformats.org/officeDocument/2006/relationships/diagramLayout" Target="../diagrams/layout24.xml"/><Relationship Id="rId20" Type="http://schemas.openxmlformats.org/officeDocument/2006/relationships/diagramData" Target="../diagrams/data25.xml"/><Relationship Id="rId29" Type="http://schemas.openxmlformats.org/officeDocument/2006/relationships/diagramColors" Target="../diagrams/colors26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diagramLayout" Target="../diagrams/layout23.xml"/><Relationship Id="rId24" Type="http://schemas.microsoft.com/office/2007/relationships/diagramDrawing" Target="../diagrams/drawing25.xml"/><Relationship Id="rId5" Type="http://schemas.openxmlformats.org/officeDocument/2006/relationships/tags" Target="../tags/tag76.xml"/><Relationship Id="rId15" Type="http://schemas.openxmlformats.org/officeDocument/2006/relationships/diagramData" Target="../diagrams/data24.xml"/><Relationship Id="rId23" Type="http://schemas.openxmlformats.org/officeDocument/2006/relationships/diagramColors" Target="../diagrams/colors25.xml"/><Relationship Id="rId28" Type="http://schemas.openxmlformats.org/officeDocument/2006/relationships/diagramQuickStyle" Target="../diagrams/quickStyle26.xml"/><Relationship Id="rId10" Type="http://schemas.openxmlformats.org/officeDocument/2006/relationships/diagramData" Target="../diagrams/data23.xml"/><Relationship Id="rId19" Type="http://schemas.microsoft.com/office/2007/relationships/diagramDrawing" Target="../diagrams/drawing24.xml"/><Relationship Id="rId4" Type="http://schemas.openxmlformats.org/officeDocument/2006/relationships/tags" Target="../tags/tag75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23.xml"/><Relationship Id="rId22" Type="http://schemas.openxmlformats.org/officeDocument/2006/relationships/diagramQuickStyle" Target="../diagrams/quickStyle25.xml"/><Relationship Id="rId27" Type="http://schemas.openxmlformats.org/officeDocument/2006/relationships/diagramLayout" Target="../diagrams/layout26.xml"/><Relationship Id="rId30" Type="http://schemas.microsoft.com/office/2007/relationships/diagramDrawing" Target="../diagrams/drawing2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diagramColors" Target="../diagrams/colors27.xml"/><Relationship Id="rId18" Type="http://schemas.openxmlformats.org/officeDocument/2006/relationships/diagramColors" Target="../diagrams/colors28.xml"/><Relationship Id="rId26" Type="http://schemas.openxmlformats.org/officeDocument/2006/relationships/diagramData" Target="../diagrams/data30.xml"/><Relationship Id="rId3" Type="http://schemas.openxmlformats.org/officeDocument/2006/relationships/tags" Target="../tags/tag82.xml"/><Relationship Id="rId21" Type="http://schemas.openxmlformats.org/officeDocument/2006/relationships/diagramLayout" Target="../diagrams/layout29.xml"/><Relationship Id="rId7" Type="http://schemas.openxmlformats.org/officeDocument/2006/relationships/tags" Target="../tags/tag86.xml"/><Relationship Id="rId12" Type="http://schemas.openxmlformats.org/officeDocument/2006/relationships/diagramQuickStyle" Target="../diagrams/quickStyle27.xml"/><Relationship Id="rId17" Type="http://schemas.openxmlformats.org/officeDocument/2006/relationships/diagramQuickStyle" Target="../diagrams/quickStyle28.xml"/><Relationship Id="rId25" Type="http://schemas.openxmlformats.org/officeDocument/2006/relationships/slide" Target="slide2.xml"/><Relationship Id="rId2" Type="http://schemas.openxmlformats.org/officeDocument/2006/relationships/tags" Target="../tags/tag81.xml"/><Relationship Id="rId16" Type="http://schemas.openxmlformats.org/officeDocument/2006/relationships/diagramLayout" Target="../diagrams/layout28.xml"/><Relationship Id="rId20" Type="http://schemas.openxmlformats.org/officeDocument/2006/relationships/diagramData" Target="../diagrams/data29.xml"/><Relationship Id="rId29" Type="http://schemas.openxmlformats.org/officeDocument/2006/relationships/diagramColors" Target="../diagrams/colors30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diagramLayout" Target="../diagrams/layout27.xml"/><Relationship Id="rId24" Type="http://schemas.microsoft.com/office/2007/relationships/diagramDrawing" Target="../diagrams/drawing29.xml"/><Relationship Id="rId5" Type="http://schemas.openxmlformats.org/officeDocument/2006/relationships/tags" Target="../tags/tag84.xml"/><Relationship Id="rId15" Type="http://schemas.openxmlformats.org/officeDocument/2006/relationships/diagramData" Target="../diagrams/data28.xml"/><Relationship Id="rId23" Type="http://schemas.openxmlformats.org/officeDocument/2006/relationships/diagramColors" Target="../diagrams/colors29.xml"/><Relationship Id="rId28" Type="http://schemas.openxmlformats.org/officeDocument/2006/relationships/diagramQuickStyle" Target="../diagrams/quickStyle30.xml"/><Relationship Id="rId10" Type="http://schemas.openxmlformats.org/officeDocument/2006/relationships/diagramData" Target="../diagrams/data27.xml"/><Relationship Id="rId19" Type="http://schemas.microsoft.com/office/2007/relationships/diagramDrawing" Target="../diagrams/drawing28.xml"/><Relationship Id="rId4" Type="http://schemas.openxmlformats.org/officeDocument/2006/relationships/tags" Target="../tags/tag83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27.xml"/><Relationship Id="rId22" Type="http://schemas.openxmlformats.org/officeDocument/2006/relationships/diagramQuickStyle" Target="../diagrams/quickStyle29.xml"/><Relationship Id="rId27" Type="http://schemas.openxmlformats.org/officeDocument/2006/relationships/diagramLayout" Target="../diagrams/layout30.xml"/><Relationship Id="rId30" Type="http://schemas.microsoft.com/office/2007/relationships/diagramDrawing" Target="../diagrams/drawing3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diagramColors" Target="../diagrams/colors31.xml"/><Relationship Id="rId18" Type="http://schemas.openxmlformats.org/officeDocument/2006/relationships/diagramColors" Target="../diagrams/colors32.xml"/><Relationship Id="rId26" Type="http://schemas.openxmlformats.org/officeDocument/2006/relationships/diagramData" Target="../diagrams/data34.xml"/><Relationship Id="rId3" Type="http://schemas.openxmlformats.org/officeDocument/2006/relationships/tags" Target="../tags/tag90.xml"/><Relationship Id="rId21" Type="http://schemas.openxmlformats.org/officeDocument/2006/relationships/diagramLayout" Target="../diagrams/layout33.xml"/><Relationship Id="rId7" Type="http://schemas.openxmlformats.org/officeDocument/2006/relationships/tags" Target="../tags/tag94.xml"/><Relationship Id="rId12" Type="http://schemas.openxmlformats.org/officeDocument/2006/relationships/diagramQuickStyle" Target="../diagrams/quickStyle31.xml"/><Relationship Id="rId17" Type="http://schemas.openxmlformats.org/officeDocument/2006/relationships/diagramQuickStyle" Target="../diagrams/quickStyle32.xml"/><Relationship Id="rId25" Type="http://schemas.openxmlformats.org/officeDocument/2006/relationships/slide" Target="slide2.xml"/><Relationship Id="rId2" Type="http://schemas.openxmlformats.org/officeDocument/2006/relationships/tags" Target="../tags/tag89.xml"/><Relationship Id="rId16" Type="http://schemas.openxmlformats.org/officeDocument/2006/relationships/diagramLayout" Target="../diagrams/layout32.xml"/><Relationship Id="rId20" Type="http://schemas.openxmlformats.org/officeDocument/2006/relationships/diagramData" Target="../diagrams/data33.xml"/><Relationship Id="rId29" Type="http://schemas.openxmlformats.org/officeDocument/2006/relationships/diagramColors" Target="../diagrams/colors34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diagramLayout" Target="../diagrams/layout31.xml"/><Relationship Id="rId24" Type="http://schemas.microsoft.com/office/2007/relationships/diagramDrawing" Target="../diagrams/drawing33.xml"/><Relationship Id="rId5" Type="http://schemas.openxmlformats.org/officeDocument/2006/relationships/tags" Target="../tags/tag92.xml"/><Relationship Id="rId15" Type="http://schemas.openxmlformats.org/officeDocument/2006/relationships/diagramData" Target="../diagrams/data32.xml"/><Relationship Id="rId23" Type="http://schemas.openxmlformats.org/officeDocument/2006/relationships/diagramColors" Target="../diagrams/colors33.xml"/><Relationship Id="rId28" Type="http://schemas.openxmlformats.org/officeDocument/2006/relationships/diagramQuickStyle" Target="../diagrams/quickStyle34.xml"/><Relationship Id="rId10" Type="http://schemas.openxmlformats.org/officeDocument/2006/relationships/diagramData" Target="../diagrams/data31.xml"/><Relationship Id="rId19" Type="http://schemas.microsoft.com/office/2007/relationships/diagramDrawing" Target="../diagrams/drawing32.xml"/><Relationship Id="rId4" Type="http://schemas.openxmlformats.org/officeDocument/2006/relationships/tags" Target="../tags/tag91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31.xml"/><Relationship Id="rId22" Type="http://schemas.openxmlformats.org/officeDocument/2006/relationships/diagramQuickStyle" Target="../diagrams/quickStyle33.xml"/><Relationship Id="rId27" Type="http://schemas.openxmlformats.org/officeDocument/2006/relationships/diagramLayout" Target="../diagrams/layout34.xml"/><Relationship Id="rId30" Type="http://schemas.microsoft.com/office/2007/relationships/diagramDrawing" Target="../diagrams/drawing3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diagramColors" Target="../diagrams/colors35.xml"/><Relationship Id="rId18" Type="http://schemas.openxmlformats.org/officeDocument/2006/relationships/diagramColors" Target="../diagrams/colors36.xml"/><Relationship Id="rId26" Type="http://schemas.openxmlformats.org/officeDocument/2006/relationships/diagramData" Target="../diagrams/data38.xml"/><Relationship Id="rId3" Type="http://schemas.openxmlformats.org/officeDocument/2006/relationships/tags" Target="../tags/tag98.xml"/><Relationship Id="rId21" Type="http://schemas.openxmlformats.org/officeDocument/2006/relationships/diagramLayout" Target="../diagrams/layout37.xml"/><Relationship Id="rId7" Type="http://schemas.openxmlformats.org/officeDocument/2006/relationships/tags" Target="../tags/tag102.xml"/><Relationship Id="rId12" Type="http://schemas.openxmlformats.org/officeDocument/2006/relationships/diagramQuickStyle" Target="../diagrams/quickStyle35.xml"/><Relationship Id="rId17" Type="http://schemas.openxmlformats.org/officeDocument/2006/relationships/diagramQuickStyle" Target="../diagrams/quickStyle36.xml"/><Relationship Id="rId25" Type="http://schemas.openxmlformats.org/officeDocument/2006/relationships/slide" Target="slide2.xml"/><Relationship Id="rId2" Type="http://schemas.openxmlformats.org/officeDocument/2006/relationships/tags" Target="../tags/tag97.xml"/><Relationship Id="rId16" Type="http://schemas.openxmlformats.org/officeDocument/2006/relationships/diagramLayout" Target="../diagrams/layout36.xml"/><Relationship Id="rId20" Type="http://schemas.openxmlformats.org/officeDocument/2006/relationships/diagramData" Target="../diagrams/data37.xml"/><Relationship Id="rId29" Type="http://schemas.openxmlformats.org/officeDocument/2006/relationships/diagramColors" Target="../diagrams/colors38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diagramLayout" Target="../diagrams/layout35.xml"/><Relationship Id="rId24" Type="http://schemas.microsoft.com/office/2007/relationships/diagramDrawing" Target="../diagrams/drawing37.xml"/><Relationship Id="rId5" Type="http://schemas.openxmlformats.org/officeDocument/2006/relationships/tags" Target="../tags/tag100.xml"/><Relationship Id="rId15" Type="http://schemas.openxmlformats.org/officeDocument/2006/relationships/diagramData" Target="../diagrams/data36.xml"/><Relationship Id="rId23" Type="http://schemas.openxmlformats.org/officeDocument/2006/relationships/diagramColors" Target="../diagrams/colors37.xml"/><Relationship Id="rId28" Type="http://schemas.openxmlformats.org/officeDocument/2006/relationships/diagramQuickStyle" Target="../diagrams/quickStyle38.xml"/><Relationship Id="rId10" Type="http://schemas.openxmlformats.org/officeDocument/2006/relationships/diagramData" Target="../diagrams/data35.xml"/><Relationship Id="rId19" Type="http://schemas.microsoft.com/office/2007/relationships/diagramDrawing" Target="../diagrams/drawing36.xml"/><Relationship Id="rId4" Type="http://schemas.openxmlformats.org/officeDocument/2006/relationships/tags" Target="../tags/tag99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35.xml"/><Relationship Id="rId22" Type="http://schemas.openxmlformats.org/officeDocument/2006/relationships/diagramQuickStyle" Target="../diagrams/quickStyle37.xml"/><Relationship Id="rId27" Type="http://schemas.openxmlformats.org/officeDocument/2006/relationships/diagramLayout" Target="../diagrams/layout38.xml"/><Relationship Id="rId30" Type="http://schemas.microsoft.com/office/2007/relationships/diagramDrawing" Target="../diagrams/drawing3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diagramQuickStyle" Target="../diagrams/quickStyle39.xml"/><Relationship Id="rId18" Type="http://schemas.openxmlformats.org/officeDocument/2006/relationships/diagramQuickStyle" Target="../diagrams/quickStyle40.xml"/><Relationship Id="rId26" Type="http://schemas.openxmlformats.org/officeDocument/2006/relationships/slide" Target="slide2.xml"/><Relationship Id="rId3" Type="http://schemas.openxmlformats.org/officeDocument/2006/relationships/tags" Target="../tags/tag106.xml"/><Relationship Id="rId21" Type="http://schemas.openxmlformats.org/officeDocument/2006/relationships/diagramData" Target="../diagrams/data41.xml"/><Relationship Id="rId7" Type="http://schemas.openxmlformats.org/officeDocument/2006/relationships/tags" Target="../tags/tag110.xml"/><Relationship Id="rId12" Type="http://schemas.openxmlformats.org/officeDocument/2006/relationships/diagramLayout" Target="../diagrams/layout39.xml"/><Relationship Id="rId17" Type="http://schemas.openxmlformats.org/officeDocument/2006/relationships/diagramLayout" Target="../diagrams/layout40.xml"/><Relationship Id="rId25" Type="http://schemas.microsoft.com/office/2007/relationships/diagramDrawing" Target="../diagrams/drawing41.xml"/><Relationship Id="rId2" Type="http://schemas.openxmlformats.org/officeDocument/2006/relationships/tags" Target="../tags/tag105.xml"/><Relationship Id="rId16" Type="http://schemas.openxmlformats.org/officeDocument/2006/relationships/diagramData" Target="../diagrams/data40.xml"/><Relationship Id="rId20" Type="http://schemas.microsoft.com/office/2007/relationships/diagramDrawing" Target="../diagrams/drawing40.xml"/><Relationship Id="rId29" Type="http://schemas.openxmlformats.org/officeDocument/2006/relationships/diagramQuickStyle" Target="../diagrams/quickStyle42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diagramData" Target="../diagrams/data39.xml"/><Relationship Id="rId24" Type="http://schemas.openxmlformats.org/officeDocument/2006/relationships/diagramColors" Target="../diagrams/colors41.xml"/><Relationship Id="rId5" Type="http://schemas.openxmlformats.org/officeDocument/2006/relationships/tags" Target="../tags/tag108.xml"/><Relationship Id="rId15" Type="http://schemas.microsoft.com/office/2007/relationships/diagramDrawing" Target="../diagrams/drawing39.xml"/><Relationship Id="rId23" Type="http://schemas.openxmlformats.org/officeDocument/2006/relationships/diagramQuickStyle" Target="../diagrams/quickStyle41.xml"/><Relationship Id="rId28" Type="http://schemas.openxmlformats.org/officeDocument/2006/relationships/diagramLayout" Target="../diagrams/layout42.xml"/><Relationship Id="rId10" Type="http://schemas.openxmlformats.org/officeDocument/2006/relationships/hyperlink" Target="FICHE%20VOCABULAIRE_Jeu%20de%20l'oie.pdf" TargetMode="External"/><Relationship Id="rId19" Type="http://schemas.openxmlformats.org/officeDocument/2006/relationships/diagramColors" Target="../diagrams/colors40.xml"/><Relationship Id="rId31" Type="http://schemas.microsoft.com/office/2007/relationships/diagramDrawing" Target="../diagrams/drawing42.xml"/><Relationship Id="rId4" Type="http://schemas.openxmlformats.org/officeDocument/2006/relationships/tags" Target="../tags/tag107.xml"/><Relationship Id="rId9" Type="http://schemas.openxmlformats.org/officeDocument/2006/relationships/slideLayout" Target="../slideLayouts/slideLayout7.xml"/><Relationship Id="rId14" Type="http://schemas.openxmlformats.org/officeDocument/2006/relationships/diagramColors" Target="../diagrams/colors39.xml"/><Relationship Id="rId22" Type="http://schemas.openxmlformats.org/officeDocument/2006/relationships/diagramLayout" Target="../diagrams/layout41.xml"/><Relationship Id="rId27" Type="http://schemas.openxmlformats.org/officeDocument/2006/relationships/diagramData" Target="../diagrams/data42.xml"/><Relationship Id="rId30" Type="http://schemas.openxmlformats.org/officeDocument/2006/relationships/diagramColors" Target="../diagrams/colors4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13" Type="http://schemas.openxmlformats.org/officeDocument/2006/relationships/diagramQuickStyle" Target="../diagrams/quickStyle43.xml"/><Relationship Id="rId18" Type="http://schemas.openxmlformats.org/officeDocument/2006/relationships/diagramQuickStyle" Target="../diagrams/quickStyle44.xml"/><Relationship Id="rId26" Type="http://schemas.openxmlformats.org/officeDocument/2006/relationships/slide" Target="slide2.xml"/><Relationship Id="rId3" Type="http://schemas.openxmlformats.org/officeDocument/2006/relationships/tags" Target="../tags/tag114.xml"/><Relationship Id="rId21" Type="http://schemas.openxmlformats.org/officeDocument/2006/relationships/diagramData" Target="../diagrams/data45.xml"/><Relationship Id="rId7" Type="http://schemas.openxmlformats.org/officeDocument/2006/relationships/tags" Target="../tags/tag118.xml"/><Relationship Id="rId12" Type="http://schemas.openxmlformats.org/officeDocument/2006/relationships/diagramLayout" Target="../diagrams/layout43.xml"/><Relationship Id="rId17" Type="http://schemas.openxmlformats.org/officeDocument/2006/relationships/diagramLayout" Target="../diagrams/layout44.xml"/><Relationship Id="rId25" Type="http://schemas.microsoft.com/office/2007/relationships/diagramDrawing" Target="../diagrams/drawing45.xml"/><Relationship Id="rId2" Type="http://schemas.openxmlformats.org/officeDocument/2006/relationships/tags" Target="../tags/tag113.xml"/><Relationship Id="rId16" Type="http://schemas.openxmlformats.org/officeDocument/2006/relationships/diagramData" Target="../diagrams/data44.xml"/><Relationship Id="rId20" Type="http://schemas.microsoft.com/office/2007/relationships/diagramDrawing" Target="../diagrams/drawing44.xml"/><Relationship Id="rId29" Type="http://schemas.openxmlformats.org/officeDocument/2006/relationships/diagramQuickStyle" Target="../diagrams/quickStyle46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11" Type="http://schemas.openxmlformats.org/officeDocument/2006/relationships/diagramData" Target="../diagrams/data43.xml"/><Relationship Id="rId24" Type="http://schemas.openxmlformats.org/officeDocument/2006/relationships/diagramColors" Target="../diagrams/colors45.xml"/><Relationship Id="rId5" Type="http://schemas.openxmlformats.org/officeDocument/2006/relationships/tags" Target="../tags/tag116.xml"/><Relationship Id="rId15" Type="http://schemas.microsoft.com/office/2007/relationships/diagramDrawing" Target="../diagrams/drawing43.xml"/><Relationship Id="rId23" Type="http://schemas.openxmlformats.org/officeDocument/2006/relationships/diagramQuickStyle" Target="../diagrams/quickStyle45.xml"/><Relationship Id="rId28" Type="http://schemas.openxmlformats.org/officeDocument/2006/relationships/diagramLayout" Target="../diagrams/layout46.xml"/><Relationship Id="rId10" Type="http://schemas.openxmlformats.org/officeDocument/2006/relationships/hyperlink" Target="FICHE%20VOCABULAIRE_Loto%20des%20silhouettes.pdf" TargetMode="External"/><Relationship Id="rId19" Type="http://schemas.openxmlformats.org/officeDocument/2006/relationships/diagramColors" Target="../diagrams/colors44.xml"/><Relationship Id="rId31" Type="http://schemas.microsoft.com/office/2007/relationships/diagramDrawing" Target="../diagrams/drawing46.xml"/><Relationship Id="rId4" Type="http://schemas.openxmlformats.org/officeDocument/2006/relationships/tags" Target="../tags/tag115.xml"/><Relationship Id="rId9" Type="http://schemas.openxmlformats.org/officeDocument/2006/relationships/slideLayout" Target="../slideLayouts/slideLayout7.xml"/><Relationship Id="rId14" Type="http://schemas.openxmlformats.org/officeDocument/2006/relationships/diagramColors" Target="../diagrams/colors43.xml"/><Relationship Id="rId22" Type="http://schemas.openxmlformats.org/officeDocument/2006/relationships/diagramLayout" Target="../diagrams/layout45.xml"/><Relationship Id="rId27" Type="http://schemas.openxmlformats.org/officeDocument/2006/relationships/diagramData" Target="../diagrams/data46.xml"/><Relationship Id="rId30" Type="http://schemas.openxmlformats.org/officeDocument/2006/relationships/diagramColors" Target="../diagrams/colors4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diagramColors" Target="../diagrams/colors47.xml"/><Relationship Id="rId18" Type="http://schemas.openxmlformats.org/officeDocument/2006/relationships/diagramColors" Target="../diagrams/colors48.xml"/><Relationship Id="rId26" Type="http://schemas.openxmlformats.org/officeDocument/2006/relationships/diagramData" Target="../diagrams/data50.xml"/><Relationship Id="rId3" Type="http://schemas.openxmlformats.org/officeDocument/2006/relationships/tags" Target="../tags/tag122.xml"/><Relationship Id="rId21" Type="http://schemas.openxmlformats.org/officeDocument/2006/relationships/diagramLayout" Target="../diagrams/layout49.xml"/><Relationship Id="rId7" Type="http://schemas.openxmlformats.org/officeDocument/2006/relationships/tags" Target="../tags/tag126.xml"/><Relationship Id="rId12" Type="http://schemas.openxmlformats.org/officeDocument/2006/relationships/diagramQuickStyle" Target="../diagrams/quickStyle47.xml"/><Relationship Id="rId17" Type="http://schemas.openxmlformats.org/officeDocument/2006/relationships/diagramQuickStyle" Target="../diagrams/quickStyle48.xml"/><Relationship Id="rId25" Type="http://schemas.openxmlformats.org/officeDocument/2006/relationships/slide" Target="slide2.xml"/><Relationship Id="rId2" Type="http://schemas.openxmlformats.org/officeDocument/2006/relationships/tags" Target="../tags/tag121.xml"/><Relationship Id="rId16" Type="http://schemas.openxmlformats.org/officeDocument/2006/relationships/diagramLayout" Target="../diagrams/layout48.xml"/><Relationship Id="rId20" Type="http://schemas.openxmlformats.org/officeDocument/2006/relationships/diagramData" Target="../diagrams/data49.xml"/><Relationship Id="rId29" Type="http://schemas.openxmlformats.org/officeDocument/2006/relationships/diagramColors" Target="../diagrams/colors50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diagramLayout" Target="../diagrams/layout47.xml"/><Relationship Id="rId24" Type="http://schemas.microsoft.com/office/2007/relationships/diagramDrawing" Target="../diagrams/drawing49.xml"/><Relationship Id="rId5" Type="http://schemas.openxmlformats.org/officeDocument/2006/relationships/tags" Target="../tags/tag124.xml"/><Relationship Id="rId15" Type="http://schemas.openxmlformats.org/officeDocument/2006/relationships/diagramData" Target="../diagrams/data48.xml"/><Relationship Id="rId23" Type="http://schemas.openxmlformats.org/officeDocument/2006/relationships/diagramColors" Target="../diagrams/colors49.xml"/><Relationship Id="rId28" Type="http://schemas.openxmlformats.org/officeDocument/2006/relationships/diagramQuickStyle" Target="../diagrams/quickStyle50.xml"/><Relationship Id="rId10" Type="http://schemas.openxmlformats.org/officeDocument/2006/relationships/diagramData" Target="../diagrams/data47.xml"/><Relationship Id="rId19" Type="http://schemas.microsoft.com/office/2007/relationships/diagramDrawing" Target="../diagrams/drawing48.xml"/><Relationship Id="rId4" Type="http://schemas.openxmlformats.org/officeDocument/2006/relationships/tags" Target="../tags/tag123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47.xml"/><Relationship Id="rId22" Type="http://schemas.openxmlformats.org/officeDocument/2006/relationships/diagramQuickStyle" Target="../diagrams/quickStyle49.xml"/><Relationship Id="rId27" Type="http://schemas.openxmlformats.org/officeDocument/2006/relationships/diagramLayout" Target="../diagrams/layout50.xml"/><Relationship Id="rId30" Type="http://schemas.microsoft.com/office/2007/relationships/diagramDrawing" Target="../diagrams/drawing5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diagramColors" Target="../diagrams/colors51.xml"/><Relationship Id="rId18" Type="http://schemas.openxmlformats.org/officeDocument/2006/relationships/diagramColors" Target="../diagrams/colors52.xml"/><Relationship Id="rId26" Type="http://schemas.openxmlformats.org/officeDocument/2006/relationships/diagramData" Target="../diagrams/data54.xml"/><Relationship Id="rId3" Type="http://schemas.openxmlformats.org/officeDocument/2006/relationships/tags" Target="../tags/tag130.xml"/><Relationship Id="rId21" Type="http://schemas.openxmlformats.org/officeDocument/2006/relationships/diagramLayout" Target="../diagrams/layout53.xml"/><Relationship Id="rId7" Type="http://schemas.openxmlformats.org/officeDocument/2006/relationships/tags" Target="../tags/tag134.xml"/><Relationship Id="rId12" Type="http://schemas.openxmlformats.org/officeDocument/2006/relationships/diagramQuickStyle" Target="../diagrams/quickStyle51.xml"/><Relationship Id="rId17" Type="http://schemas.openxmlformats.org/officeDocument/2006/relationships/diagramQuickStyle" Target="../diagrams/quickStyle52.xml"/><Relationship Id="rId25" Type="http://schemas.openxmlformats.org/officeDocument/2006/relationships/slide" Target="slide2.xml"/><Relationship Id="rId2" Type="http://schemas.openxmlformats.org/officeDocument/2006/relationships/tags" Target="../tags/tag129.xml"/><Relationship Id="rId16" Type="http://schemas.openxmlformats.org/officeDocument/2006/relationships/diagramLayout" Target="../diagrams/layout52.xml"/><Relationship Id="rId20" Type="http://schemas.openxmlformats.org/officeDocument/2006/relationships/diagramData" Target="../diagrams/data53.xml"/><Relationship Id="rId29" Type="http://schemas.openxmlformats.org/officeDocument/2006/relationships/diagramColors" Target="../diagrams/colors54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diagramLayout" Target="../diagrams/layout51.xml"/><Relationship Id="rId24" Type="http://schemas.microsoft.com/office/2007/relationships/diagramDrawing" Target="../diagrams/drawing53.xml"/><Relationship Id="rId5" Type="http://schemas.openxmlformats.org/officeDocument/2006/relationships/tags" Target="../tags/tag132.xml"/><Relationship Id="rId15" Type="http://schemas.openxmlformats.org/officeDocument/2006/relationships/diagramData" Target="../diagrams/data52.xml"/><Relationship Id="rId23" Type="http://schemas.openxmlformats.org/officeDocument/2006/relationships/diagramColors" Target="../diagrams/colors53.xml"/><Relationship Id="rId28" Type="http://schemas.openxmlformats.org/officeDocument/2006/relationships/diagramQuickStyle" Target="../diagrams/quickStyle54.xml"/><Relationship Id="rId10" Type="http://schemas.openxmlformats.org/officeDocument/2006/relationships/diagramData" Target="../diagrams/data51.xml"/><Relationship Id="rId19" Type="http://schemas.microsoft.com/office/2007/relationships/diagramDrawing" Target="../diagrams/drawing52.xml"/><Relationship Id="rId4" Type="http://schemas.openxmlformats.org/officeDocument/2006/relationships/tags" Target="../tags/tag131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51.xml"/><Relationship Id="rId22" Type="http://schemas.openxmlformats.org/officeDocument/2006/relationships/diagramQuickStyle" Target="../diagrams/quickStyle53.xml"/><Relationship Id="rId27" Type="http://schemas.openxmlformats.org/officeDocument/2006/relationships/diagramLayout" Target="../diagrams/layout54.xml"/><Relationship Id="rId30" Type="http://schemas.microsoft.com/office/2007/relationships/diagramDrawing" Target="../diagrams/drawing5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diagramColors" Target="../diagrams/colors55.xml"/><Relationship Id="rId18" Type="http://schemas.openxmlformats.org/officeDocument/2006/relationships/diagramColors" Target="../diagrams/colors56.xml"/><Relationship Id="rId26" Type="http://schemas.openxmlformats.org/officeDocument/2006/relationships/diagramData" Target="../diagrams/data58.xml"/><Relationship Id="rId3" Type="http://schemas.openxmlformats.org/officeDocument/2006/relationships/tags" Target="../tags/tag138.xml"/><Relationship Id="rId21" Type="http://schemas.openxmlformats.org/officeDocument/2006/relationships/diagramLayout" Target="../diagrams/layout57.xml"/><Relationship Id="rId7" Type="http://schemas.openxmlformats.org/officeDocument/2006/relationships/tags" Target="../tags/tag142.xml"/><Relationship Id="rId12" Type="http://schemas.openxmlformats.org/officeDocument/2006/relationships/diagramQuickStyle" Target="../diagrams/quickStyle55.xml"/><Relationship Id="rId17" Type="http://schemas.openxmlformats.org/officeDocument/2006/relationships/diagramQuickStyle" Target="../diagrams/quickStyle56.xml"/><Relationship Id="rId25" Type="http://schemas.openxmlformats.org/officeDocument/2006/relationships/slide" Target="slide2.xml"/><Relationship Id="rId2" Type="http://schemas.openxmlformats.org/officeDocument/2006/relationships/tags" Target="../tags/tag137.xml"/><Relationship Id="rId16" Type="http://schemas.openxmlformats.org/officeDocument/2006/relationships/diagramLayout" Target="../diagrams/layout56.xml"/><Relationship Id="rId20" Type="http://schemas.openxmlformats.org/officeDocument/2006/relationships/diagramData" Target="../diagrams/data57.xml"/><Relationship Id="rId29" Type="http://schemas.openxmlformats.org/officeDocument/2006/relationships/diagramColors" Target="../diagrams/colors58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diagramLayout" Target="../diagrams/layout55.xml"/><Relationship Id="rId24" Type="http://schemas.microsoft.com/office/2007/relationships/diagramDrawing" Target="../diagrams/drawing57.xml"/><Relationship Id="rId5" Type="http://schemas.openxmlformats.org/officeDocument/2006/relationships/tags" Target="../tags/tag140.xml"/><Relationship Id="rId15" Type="http://schemas.openxmlformats.org/officeDocument/2006/relationships/diagramData" Target="../diagrams/data56.xml"/><Relationship Id="rId23" Type="http://schemas.openxmlformats.org/officeDocument/2006/relationships/diagramColors" Target="../diagrams/colors57.xml"/><Relationship Id="rId28" Type="http://schemas.openxmlformats.org/officeDocument/2006/relationships/diagramQuickStyle" Target="../diagrams/quickStyle58.xml"/><Relationship Id="rId10" Type="http://schemas.openxmlformats.org/officeDocument/2006/relationships/diagramData" Target="../diagrams/data55.xml"/><Relationship Id="rId19" Type="http://schemas.microsoft.com/office/2007/relationships/diagramDrawing" Target="../diagrams/drawing56.xml"/><Relationship Id="rId4" Type="http://schemas.openxmlformats.org/officeDocument/2006/relationships/tags" Target="../tags/tag139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55.xml"/><Relationship Id="rId22" Type="http://schemas.openxmlformats.org/officeDocument/2006/relationships/diagramQuickStyle" Target="../diagrams/quickStyle57.xml"/><Relationship Id="rId27" Type="http://schemas.openxmlformats.org/officeDocument/2006/relationships/diagramLayout" Target="../diagrams/layout58.xml"/><Relationship Id="rId30" Type="http://schemas.microsoft.com/office/2007/relationships/diagramDrawing" Target="../diagrams/drawing5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13" Type="http://schemas.openxmlformats.org/officeDocument/2006/relationships/diagramColors" Target="../diagrams/colors59.xml"/><Relationship Id="rId18" Type="http://schemas.openxmlformats.org/officeDocument/2006/relationships/diagramColors" Target="../diagrams/colors60.xml"/><Relationship Id="rId26" Type="http://schemas.openxmlformats.org/officeDocument/2006/relationships/diagramData" Target="../diagrams/data62.xml"/><Relationship Id="rId3" Type="http://schemas.openxmlformats.org/officeDocument/2006/relationships/tags" Target="../tags/tag146.xml"/><Relationship Id="rId21" Type="http://schemas.openxmlformats.org/officeDocument/2006/relationships/diagramLayout" Target="../diagrams/layout61.xml"/><Relationship Id="rId7" Type="http://schemas.openxmlformats.org/officeDocument/2006/relationships/tags" Target="../tags/tag150.xml"/><Relationship Id="rId12" Type="http://schemas.openxmlformats.org/officeDocument/2006/relationships/diagramQuickStyle" Target="../diagrams/quickStyle59.xml"/><Relationship Id="rId17" Type="http://schemas.openxmlformats.org/officeDocument/2006/relationships/diagramQuickStyle" Target="../diagrams/quickStyle60.xml"/><Relationship Id="rId25" Type="http://schemas.openxmlformats.org/officeDocument/2006/relationships/slide" Target="slide2.xml"/><Relationship Id="rId2" Type="http://schemas.openxmlformats.org/officeDocument/2006/relationships/tags" Target="../tags/tag145.xml"/><Relationship Id="rId16" Type="http://schemas.openxmlformats.org/officeDocument/2006/relationships/diagramLayout" Target="../diagrams/layout60.xml"/><Relationship Id="rId20" Type="http://schemas.openxmlformats.org/officeDocument/2006/relationships/diagramData" Target="../diagrams/data61.xml"/><Relationship Id="rId29" Type="http://schemas.openxmlformats.org/officeDocument/2006/relationships/diagramColors" Target="../diagrams/colors62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diagramLayout" Target="../diagrams/layout59.xml"/><Relationship Id="rId24" Type="http://schemas.microsoft.com/office/2007/relationships/diagramDrawing" Target="../diagrams/drawing61.xml"/><Relationship Id="rId5" Type="http://schemas.openxmlformats.org/officeDocument/2006/relationships/tags" Target="../tags/tag148.xml"/><Relationship Id="rId15" Type="http://schemas.openxmlformats.org/officeDocument/2006/relationships/diagramData" Target="../diagrams/data60.xml"/><Relationship Id="rId23" Type="http://schemas.openxmlformats.org/officeDocument/2006/relationships/diagramColors" Target="../diagrams/colors61.xml"/><Relationship Id="rId28" Type="http://schemas.openxmlformats.org/officeDocument/2006/relationships/diagramQuickStyle" Target="../diagrams/quickStyle62.xml"/><Relationship Id="rId10" Type="http://schemas.openxmlformats.org/officeDocument/2006/relationships/diagramData" Target="../diagrams/data59.xml"/><Relationship Id="rId19" Type="http://schemas.microsoft.com/office/2007/relationships/diagramDrawing" Target="../diagrams/drawing60.xml"/><Relationship Id="rId4" Type="http://schemas.openxmlformats.org/officeDocument/2006/relationships/tags" Target="../tags/tag147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59.xml"/><Relationship Id="rId22" Type="http://schemas.openxmlformats.org/officeDocument/2006/relationships/diagramQuickStyle" Target="../diagrams/quickStyle61.xml"/><Relationship Id="rId27" Type="http://schemas.openxmlformats.org/officeDocument/2006/relationships/diagramLayout" Target="../diagrams/layout62.xml"/><Relationship Id="rId30" Type="http://schemas.microsoft.com/office/2007/relationships/diagramDrawing" Target="../diagrams/drawing6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7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tags" Target="../tags/tag21.xml"/><Relationship Id="rId16" Type="http://schemas.openxmlformats.org/officeDocument/2006/relationships/diagramColors" Target="../diagrams/colors4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diagramColors" Target="../diagrams/colors3.xml"/><Relationship Id="rId5" Type="http://schemas.openxmlformats.org/officeDocument/2006/relationships/tags" Target="../tags/tag24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tags" Target="../tags/tag23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13" Type="http://schemas.openxmlformats.org/officeDocument/2006/relationships/diagramColors" Target="../diagrams/colors63.xml"/><Relationship Id="rId18" Type="http://schemas.openxmlformats.org/officeDocument/2006/relationships/diagramColors" Target="../diagrams/colors64.xml"/><Relationship Id="rId26" Type="http://schemas.openxmlformats.org/officeDocument/2006/relationships/diagramData" Target="../diagrams/data66.xml"/><Relationship Id="rId3" Type="http://schemas.openxmlformats.org/officeDocument/2006/relationships/tags" Target="../tags/tag154.xml"/><Relationship Id="rId21" Type="http://schemas.openxmlformats.org/officeDocument/2006/relationships/diagramLayout" Target="../diagrams/layout65.xml"/><Relationship Id="rId7" Type="http://schemas.openxmlformats.org/officeDocument/2006/relationships/tags" Target="../tags/tag158.xml"/><Relationship Id="rId12" Type="http://schemas.openxmlformats.org/officeDocument/2006/relationships/diagramQuickStyle" Target="../diagrams/quickStyle63.xml"/><Relationship Id="rId17" Type="http://schemas.openxmlformats.org/officeDocument/2006/relationships/diagramQuickStyle" Target="../diagrams/quickStyle64.xml"/><Relationship Id="rId25" Type="http://schemas.openxmlformats.org/officeDocument/2006/relationships/slide" Target="slide2.xml"/><Relationship Id="rId2" Type="http://schemas.openxmlformats.org/officeDocument/2006/relationships/tags" Target="../tags/tag153.xml"/><Relationship Id="rId16" Type="http://schemas.openxmlformats.org/officeDocument/2006/relationships/diagramLayout" Target="../diagrams/layout64.xml"/><Relationship Id="rId20" Type="http://schemas.openxmlformats.org/officeDocument/2006/relationships/diagramData" Target="../diagrams/data65.xml"/><Relationship Id="rId29" Type="http://schemas.openxmlformats.org/officeDocument/2006/relationships/diagramColors" Target="../diagrams/colors66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diagramLayout" Target="../diagrams/layout63.xml"/><Relationship Id="rId24" Type="http://schemas.microsoft.com/office/2007/relationships/diagramDrawing" Target="../diagrams/drawing65.xml"/><Relationship Id="rId5" Type="http://schemas.openxmlformats.org/officeDocument/2006/relationships/tags" Target="../tags/tag156.xml"/><Relationship Id="rId15" Type="http://schemas.openxmlformats.org/officeDocument/2006/relationships/diagramData" Target="../diagrams/data64.xml"/><Relationship Id="rId23" Type="http://schemas.openxmlformats.org/officeDocument/2006/relationships/diagramColors" Target="../diagrams/colors65.xml"/><Relationship Id="rId28" Type="http://schemas.openxmlformats.org/officeDocument/2006/relationships/diagramQuickStyle" Target="../diagrams/quickStyle66.xml"/><Relationship Id="rId10" Type="http://schemas.openxmlformats.org/officeDocument/2006/relationships/diagramData" Target="../diagrams/data63.xml"/><Relationship Id="rId19" Type="http://schemas.microsoft.com/office/2007/relationships/diagramDrawing" Target="../diagrams/drawing64.xml"/><Relationship Id="rId4" Type="http://schemas.openxmlformats.org/officeDocument/2006/relationships/tags" Target="../tags/tag155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63.xml"/><Relationship Id="rId22" Type="http://schemas.openxmlformats.org/officeDocument/2006/relationships/diagramQuickStyle" Target="../diagrams/quickStyle65.xml"/><Relationship Id="rId27" Type="http://schemas.openxmlformats.org/officeDocument/2006/relationships/diagramLayout" Target="../diagrams/layout66.xml"/><Relationship Id="rId30" Type="http://schemas.microsoft.com/office/2007/relationships/diagramDrawing" Target="../diagrams/drawing6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13" Type="http://schemas.openxmlformats.org/officeDocument/2006/relationships/diagramColors" Target="../diagrams/colors67.xml"/><Relationship Id="rId18" Type="http://schemas.openxmlformats.org/officeDocument/2006/relationships/diagramColors" Target="../diagrams/colors68.xml"/><Relationship Id="rId26" Type="http://schemas.openxmlformats.org/officeDocument/2006/relationships/diagramData" Target="../diagrams/data70.xml"/><Relationship Id="rId3" Type="http://schemas.openxmlformats.org/officeDocument/2006/relationships/tags" Target="../tags/tag162.xml"/><Relationship Id="rId21" Type="http://schemas.openxmlformats.org/officeDocument/2006/relationships/diagramLayout" Target="../diagrams/layout69.xml"/><Relationship Id="rId7" Type="http://schemas.openxmlformats.org/officeDocument/2006/relationships/tags" Target="../tags/tag166.xml"/><Relationship Id="rId12" Type="http://schemas.openxmlformats.org/officeDocument/2006/relationships/diagramQuickStyle" Target="../diagrams/quickStyle67.xml"/><Relationship Id="rId17" Type="http://schemas.openxmlformats.org/officeDocument/2006/relationships/diagramQuickStyle" Target="../diagrams/quickStyle68.xml"/><Relationship Id="rId25" Type="http://schemas.openxmlformats.org/officeDocument/2006/relationships/slide" Target="slide2.xml"/><Relationship Id="rId2" Type="http://schemas.openxmlformats.org/officeDocument/2006/relationships/tags" Target="../tags/tag161.xml"/><Relationship Id="rId16" Type="http://schemas.openxmlformats.org/officeDocument/2006/relationships/diagramLayout" Target="../diagrams/layout68.xml"/><Relationship Id="rId20" Type="http://schemas.openxmlformats.org/officeDocument/2006/relationships/diagramData" Target="../diagrams/data69.xml"/><Relationship Id="rId29" Type="http://schemas.openxmlformats.org/officeDocument/2006/relationships/diagramColors" Target="../diagrams/colors70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diagramLayout" Target="../diagrams/layout67.xml"/><Relationship Id="rId24" Type="http://schemas.microsoft.com/office/2007/relationships/diagramDrawing" Target="../diagrams/drawing69.xml"/><Relationship Id="rId5" Type="http://schemas.openxmlformats.org/officeDocument/2006/relationships/tags" Target="../tags/tag164.xml"/><Relationship Id="rId15" Type="http://schemas.openxmlformats.org/officeDocument/2006/relationships/diagramData" Target="../diagrams/data68.xml"/><Relationship Id="rId23" Type="http://schemas.openxmlformats.org/officeDocument/2006/relationships/diagramColors" Target="../diagrams/colors69.xml"/><Relationship Id="rId28" Type="http://schemas.openxmlformats.org/officeDocument/2006/relationships/diagramQuickStyle" Target="../diagrams/quickStyle70.xml"/><Relationship Id="rId10" Type="http://schemas.openxmlformats.org/officeDocument/2006/relationships/diagramData" Target="../diagrams/data67.xml"/><Relationship Id="rId19" Type="http://schemas.microsoft.com/office/2007/relationships/diagramDrawing" Target="../diagrams/drawing68.xml"/><Relationship Id="rId4" Type="http://schemas.openxmlformats.org/officeDocument/2006/relationships/tags" Target="../tags/tag163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67.xml"/><Relationship Id="rId22" Type="http://schemas.openxmlformats.org/officeDocument/2006/relationships/diagramQuickStyle" Target="../diagrams/quickStyle69.xml"/><Relationship Id="rId27" Type="http://schemas.openxmlformats.org/officeDocument/2006/relationships/diagramLayout" Target="../diagrams/layout70.xml"/><Relationship Id="rId30" Type="http://schemas.microsoft.com/office/2007/relationships/diagramDrawing" Target="../diagrams/drawing7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13" Type="http://schemas.openxmlformats.org/officeDocument/2006/relationships/diagramColors" Target="../diagrams/colors71.xml"/><Relationship Id="rId18" Type="http://schemas.openxmlformats.org/officeDocument/2006/relationships/diagramColors" Target="../diagrams/colors72.xml"/><Relationship Id="rId26" Type="http://schemas.openxmlformats.org/officeDocument/2006/relationships/diagramData" Target="../diagrams/data74.xml"/><Relationship Id="rId3" Type="http://schemas.openxmlformats.org/officeDocument/2006/relationships/tags" Target="../tags/tag170.xml"/><Relationship Id="rId21" Type="http://schemas.openxmlformats.org/officeDocument/2006/relationships/diagramLayout" Target="../diagrams/layout73.xml"/><Relationship Id="rId7" Type="http://schemas.openxmlformats.org/officeDocument/2006/relationships/tags" Target="../tags/tag174.xml"/><Relationship Id="rId12" Type="http://schemas.openxmlformats.org/officeDocument/2006/relationships/diagramQuickStyle" Target="../diagrams/quickStyle71.xml"/><Relationship Id="rId17" Type="http://schemas.openxmlformats.org/officeDocument/2006/relationships/diagramQuickStyle" Target="../diagrams/quickStyle72.xml"/><Relationship Id="rId25" Type="http://schemas.openxmlformats.org/officeDocument/2006/relationships/slide" Target="slide2.xml"/><Relationship Id="rId2" Type="http://schemas.openxmlformats.org/officeDocument/2006/relationships/tags" Target="../tags/tag169.xml"/><Relationship Id="rId16" Type="http://schemas.openxmlformats.org/officeDocument/2006/relationships/diagramLayout" Target="../diagrams/layout72.xml"/><Relationship Id="rId20" Type="http://schemas.openxmlformats.org/officeDocument/2006/relationships/diagramData" Target="../diagrams/data73.xml"/><Relationship Id="rId29" Type="http://schemas.openxmlformats.org/officeDocument/2006/relationships/diagramColors" Target="../diagrams/colors74.xml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11" Type="http://schemas.openxmlformats.org/officeDocument/2006/relationships/diagramLayout" Target="../diagrams/layout71.xml"/><Relationship Id="rId24" Type="http://schemas.microsoft.com/office/2007/relationships/diagramDrawing" Target="../diagrams/drawing73.xml"/><Relationship Id="rId5" Type="http://schemas.openxmlformats.org/officeDocument/2006/relationships/tags" Target="../tags/tag172.xml"/><Relationship Id="rId15" Type="http://schemas.openxmlformats.org/officeDocument/2006/relationships/diagramData" Target="../diagrams/data72.xml"/><Relationship Id="rId23" Type="http://schemas.openxmlformats.org/officeDocument/2006/relationships/diagramColors" Target="../diagrams/colors73.xml"/><Relationship Id="rId28" Type="http://schemas.openxmlformats.org/officeDocument/2006/relationships/diagramQuickStyle" Target="../diagrams/quickStyle74.xml"/><Relationship Id="rId10" Type="http://schemas.openxmlformats.org/officeDocument/2006/relationships/diagramData" Target="../diagrams/data71.xml"/><Relationship Id="rId19" Type="http://schemas.microsoft.com/office/2007/relationships/diagramDrawing" Target="../diagrams/drawing72.xml"/><Relationship Id="rId4" Type="http://schemas.openxmlformats.org/officeDocument/2006/relationships/tags" Target="../tags/tag171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71.xml"/><Relationship Id="rId22" Type="http://schemas.openxmlformats.org/officeDocument/2006/relationships/diagramQuickStyle" Target="../diagrams/quickStyle73.xml"/><Relationship Id="rId27" Type="http://schemas.openxmlformats.org/officeDocument/2006/relationships/diagramLayout" Target="../diagrams/layout74.xml"/><Relationship Id="rId30" Type="http://schemas.microsoft.com/office/2007/relationships/diagramDrawing" Target="../diagrams/drawing7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83.xml"/><Relationship Id="rId13" Type="http://schemas.openxmlformats.org/officeDocument/2006/relationships/diagramColors" Target="../diagrams/colors75.xml"/><Relationship Id="rId18" Type="http://schemas.openxmlformats.org/officeDocument/2006/relationships/diagramColors" Target="../diagrams/colors76.xml"/><Relationship Id="rId26" Type="http://schemas.openxmlformats.org/officeDocument/2006/relationships/diagramData" Target="../diagrams/data78.xml"/><Relationship Id="rId3" Type="http://schemas.openxmlformats.org/officeDocument/2006/relationships/tags" Target="../tags/tag178.xml"/><Relationship Id="rId21" Type="http://schemas.openxmlformats.org/officeDocument/2006/relationships/diagramLayout" Target="../diagrams/layout77.xml"/><Relationship Id="rId7" Type="http://schemas.openxmlformats.org/officeDocument/2006/relationships/tags" Target="../tags/tag182.xml"/><Relationship Id="rId12" Type="http://schemas.openxmlformats.org/officeDocument/2006/relationships/diagramQuickStyle" Target="../diagrams/quickStyle75.xml"/><Relationship Id="rId17" Type="http://schemas.openxmlformats.org/officeDocument/2006/relationships/diagramQuickStyle" Target="../diagrams/quickStyle76.xml"/><Relationship Id="rId25" Type="http://schemas.openxmlformats.org/officeDocument/2006/relationships/slide" Target="slide2.xml"/><Relationship Id="rId2" Type="http://schemas.openxmlformats.org/officeDocument/2006/relationships/tags" Target="../tags/tag177.xml"/><Relationship Id="rId16" Type="http://schemas.openxmlformats.org/officeDocument/2006/relationships/diagramLayout" Target="../diagrams/layout76.xml"/><Relationship Id="rId20" Type="http://schemas.openxmlformats.org/officeDocument/2006/relationships/diagramData" Target="../diagrams/data77.xml"/><Relationship Id="rId29" Type="http://schemas.openxmlformats.org/officeDocument/2006/relationships/diagramColors" Target="../diagrams/colors78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11" Type="http://schemas.openxmlformats.org/officeDocument/2006/relationships/diagramLayout" Target="../diagrams/layout75.xml"/><Relationship Id="rId24" Type="http://schemas.microsoft.com/office/2007/relationships/diagramDrawing" Target="../diagrams/drawing77.xml"/><Relationship Id="rId5" Type="http://schemas.openxmlformats.org/officeDocument/2006/relationships/tags" Target="../tags/tag180.xml"/><Relationship Id="rId15" Type="http://schemas.openxmlformats.org/officeDocument/2006/relationships/diagramData" Target="../diagrams/data76.xml"/><Relationship Id="rId23" Type="http://schemas.openxmlformats.org/officeDocument/2006/relationships/diagramColors" Target="../diagrams/colors77.xml"/><Relationship Id="rId28" Type="http://schemas.openxmlformats.org/officeDocument/2006/relationships/diagramQuickStyle" Target="../diagrams/quickStyle78.xml"/><Relationship Id="rId10" Type="http://schemas.openxmlformats.org/officeDocument/2006/relationships/diagramData" Target="../diagrams/data75.xml"/><Relationship Id="rId19" Type="http://schemas.microsoft.com/office/2007/relationships/diagramDrawing" Target="../diagrams/drawing76.xml"/><Relationship Id="rId4" Type="http://schemas.openxmlformats.org/officeDocument/2006/relationships/tags" Target="../tags/tag179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75.xml"/><Relationship Id="rId22" Type="http://schemas.openxmlformats.org/officeDocument/2006/relationships/diagramQuickStyle" Target="../diagrams/quickStyle77.xml"/><Relationship Id="rId27" Type="http://schemas.openxmlformats.org/officeDocument/2006/relationships/diagramLayout" Target="../diagrams/layout78.xml"/><Relationship Id="rId30" Type="http://schemas.microsoft.com/office/2007/relationships/diagramDrawing" Target="../diagrams/drawing7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diagramColors" Target="../diagrams/colors79.xml"/><Relationship Id="rId18" Type="http://schemas.openxmlformats.org/officeDocument/2006/relationships/diagramColors" Target="../diagrams/colors80.xml"/><Relationship Id="rId26" Type="http://schemas.openxmlformats.org/officeDocument/2006/relationships/diagramData" Target="../diagrams/data82.xml"/><Relationship Id="rId3" Type="http://schemas.openxmlformats.org/officeDocument/2006/relationships/tags" Target="../tags/tag186.xml"/><Relationship Id="rId21" Type="http://schemas.openxmlformats.org/officeDocument/2006/relationships/diagramLayout" Target="../diagrams/layout81.xml"/><Relationship Id="rId7" Type="http://schemas.openxmlformats.org/officeDocument/2006/relationships/tags" Target="../tags/tag190.xml"/><Relationship Id="rId12" Type="http://schemas.openxmlformats.org/officeDocument/2006/relationships/diagramQuickStyle" Target="../diagrams/quickStyle79.xml"/><Relationship Id="rId17" Type="http://schemas.openxmlformats.org/officeDocument/2006/relationships/diagramQuickStyle" Target="../diagrams/quickStyle80.xml"/><Relationship Id="rId25" Type="http://schemas.openxmlformats.org/officeDocument/2006/relationships/slide" Target="slide2.xml"/><Relationship Id="rId2" Type="http://schemas.openxmlformats.org/officeDocument/2006/relationships/tags" Target="../tags/tag185.xml"/><Relationship Id="rId16" Type="http://schemas.openxmlformats.org/officeDocument/2006/relationships/diagramLayout" Target="../diagrams/layout80.xml"/><Relationship Id="rId20" Type="http://schemas.openxmlformats.org/officeDocument/2006/relationships/diagramData" Target="../diagrams/data81.xml"/><Relationship Id="rId29" Type="http://schemas.openxmlformats.org/officeDocument/2006/relationships/diagramColors" Target="../diagrams/colors82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diagramLayout" Target="../diagrams/layout79.xml"/><Relationship Id="rId24" Type="http://schemas.microsoft.com/office/2007/relationships/diagramDrawing" Target="../diagrams/drawing81.xml"/><Relationship Id="rId5" Type="http://schemas.openxmlformats.org/officeDocument/2006/relationships/tags" Target="../tags/tag188.xml"/><Relationship Id="rId15" Type="http://schemas.openxmlformats.org/officeDocument/2006/relationships/diagramData" Target="../diagrams/data80.xml"/><Relationship Id="rId23" Type="http://schemas.openxmlformats.org/officeDocument/2006/relationships/diagramColors" Target="../diagrams/colors81.xml"/><Relationship Id="rId28" Type="http://schemas.openxmlformats.org/officeDocument/2006/relationships/diagramQuickStyle" Target="../diagrams/quickStyle82.xml"/><Relationship Id="rId10" Type="http://schemas.openxmlformats.org/officeDocument/2006/relationships/diagramData" Target="../diagrams/data79.xml"/><Relationship Id="rId19" Type="http://schemas.microsoft.com/office/2007/relationships/diagramDrawing" Target="../diagrams/drawing80.xml"/><Relationship Id="rId4" Type="http://schemas.openxmlformats.org/officeDocument/2006/relationships/tags" Target="../tags/tag187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79.xml"/><Relationship Id="rId22" Type="http://schemas.openxmlformats.org/officeDocument/2006/relationships/diagramQuickStyle" Target="../diagrams/quickStyle81.xml"/><Relationship Id="rId27" Type="http://schemas.openxmlformats.org/officeDocument/2006/relationships/diagramLayout" Target="../diagrams/layout82.xml"/><Relationship Id="rId30" Type="http://schemas.microsoft.com/office/2007/relationships/diagramDrawing" Target="../diagrams/drawing8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99.xml"/><Relationship Id="rId13" Type="http://schemas.openxmlformats.org/officeDocument/2006/relationships/diagramColors" Target="../diagrams/colors83.xml"/><Relationship Id="rId18" Type="http://schemas.openxmlformats.org/officeDocument/2006/relationships/diagramColors" Target="../diagrams/colors84.xml"/><Relationship Id="rId26" Type="http://schemas.openxmlformats.org/officeDocument/2006/relationships/diagramData" Target="../diagrams/data86.xml"/><Relationship Id="rId3" Type="http://schemas.openxmlformats.org/officeDocument/2006/relationships/tags" Target="../tags/tag194.xml"/><Relationship Id="rId21" Type="http://schemas.openxmlformats.org/officeDocument/2006/relationships/diagramLayout" Target="../diagrams/layout85.xml"/><Relationship Id="rId7" Type="http://schemas.openxmlformats.org/officeDocument/2006/relationships/tags" Target="../tags/tag198.xml"/><Relationship Id="rId12" Type="http://schemas.openxmlformats.org/officeDocument/2006/relationships/diagramQuickStyle" Target="../diagrams/quickStyle83.xml"/><Relationship Id="rId17" Type="http://schemas.openxmlformats.org/officeDocument/2006/relationships/diagramQuickStyle" Target="../diagrams/quickStyle84.xml"/><Relationship Id="rId25" Type="http://schemas.openxmlformats.org/officeDocument/2006/relationships/slide" Target="slide2.xml"/><Relationship Id="rId2" Type="http://schemas.openxmlformats.org/officeDocument/2006/relationships/tags" Target="../tags/tag193.xml"/><Relationship Id="rId16" Type="http://schemas.openxmlformats.org/officeDocument/2006/relationships/diagramLayout" Target="../diagrams/layout84.xml"/><Relationship Id="rId20" Type="http://schemas.openxmlformats.org/officeDocument/2006/relationships/diagramData" Target="../diagrams/data85.xml"/><Relationship Id="rId29" Type="http://schemas.openxmlformats.org/officeDocument/2006/relationships/diagramColors" Target="../diagrams/colors86.xml"/><Relationship Id="rId1" Type="http://schemas.openxmlformats.org/officeDocument/2006/relationships/tags" Target="../tags/tag192.xml"/><Relationship Id="rId6" Type="http://schemas.openxmlformats.org/officeDocument/2006/relationships/tags" Target="../tags/tag197.xml"/><Relationship Id="rId11" Type="http://schemas.openxmlformats.org/officeDocument/2006/relationships/diagramLayout" Target="../diagrams/layout83.xml"/><Relationship Id="rId24" Type="http://schemas.microsoft.com/office/2007/relationships/diagramDrawing" Target="../diagrams/drawing85.xml"/><Relationship Id="rId5" Type="http://schemas.openxmlformats.org/officeDocument/2006/relationships/tags" Target="../tags/tag196.xml"/><Relationship Id="rId15" Type="http://schemas.openxmlformats.org/officeDocument/2006/relationships/diagramData" Target="../diagrams/data84.xml"/><Relationship Id="rId23" Type="http://schemas.openxmlformats.org/officeDocument/2006/relationships/diagramColors" Target="../diagrams/colors85.xml"/><Relationship Id="rId28" Type="http://schemas.openxmlformats.org/officeDocument/2006/relationships/diagramQuickStyle" Target="../diagrams/quickStyle86.xml"/><Relationship Id="rId10" Type="http://schemas.openxmlformats.org/officeDocument/2006/relationships/diagramData" Target="../diagrams/data83.xml"/><Relationship Id="rId19" Type="http://schemas.microsoft.com/office/2007/relationships/diagramDrawing" Target="../diagrams/drawing84.xml"/><Relationship Id="rId4" Type="http://schemas.openxmlformats.org/officeDocument/2006/relationships/tags" Target="../tags/tag195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83.xml"/><Relationship Id="rId22" Type="http://schemas.openxmlformats.org/officeDocument/2006/relationships/diagramQuickStyle" Target="../diagrams/quickStyle85.xml"/><Relationship Id="rId27" Type="http://schemas.openxmlformats.org/officeDocument/2006/relationships/diagramLayout" Target="../diagrams/layout86.xml"/><Relationship Id="rId30" Type="http://schemas.microsoft.com/office/2007/relationships/diagramDrawing" Target="../diagrams/drawing8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207.xml"/><Relationship Id="rId13" Type="http://schemas.openxmlformats.org/officeDocument/2006/relationships/diagramColors" Target="../diagrams/colors87.xml"/><Relationship Id="rId18" Type="http://schemas.openxmlformats.org/officeDocument/2006/relationships/diagramColors" Target="../diagrams/colors88.xml"/><Relationship Id="rId26" Type="http://schemas.openxmlformats.org/officeDocument/2006/relationships/diagramData" Target="../diagrams/data90.xml"/><Relationship Id="rId3" Type="http://schemas.openxmlformats.org/officeDocument/2006/relationships/tags" Target="../tags/tag202.xml"/><Relationship Id="rId21" Type="http://schemas.openxmlformats.org/officeDocument/2006/relationships/diagramLayout" Target="../diagrams/layout89.xml"/><Relationship Id="rId7" Type="http://schemas.openxmlformats.org/officeDocument/2006/relationships/tags" Target="../tags/tag206.xml"/><Relationship Id="rId12" Type="http://schemas.openxmlformats.org/officeDocument/2006/relationships/diagramQuickStyle" Target="../diagrams/quickStyle87.xml"/><Relationship Id="rId17" Type="http://schemas.openxmlformats.org/officeDocument/2006/relationships/diagramQuickStyle" Target="../diagrams/quickStyle88.xml"/><Relationship Id="rId25" Type="http://schemas.openxmlformats.org/officeDocument/2006/relationships/slide" Target="slide2.xml"/><Relationship Id="rId2" Type="http://schemas.openxmlformats.org/officeDocument/2006/relationships/tags" Target="../tags/tag201.xml"/><Relationship Id="rId16" Type="http://schemas.openxmlformats.org/officeDocument/2006/relationships/diagramLayout" Target="../diagrams/layout88.xml"/><Relationship Id="rId20" Type="http://schemas.openxmlformats.org/officeDocument/2006/relationships/diagramData" Target="../diagrams/data89.xml"/><Relationship Id="rId29" Type="http://schemas.openxmlformats.org/officeDocument/2006/relationships/diagramColors" Target="../diagrams/colors90.xml"/><Relationship Id="rId1" Type="http://schemas.openxmlformats.org/officeDocument/2006/relationships/tags" Target="../tags/tag200.xml"/><Relationship Id="rId6" Type="http://schemas.openxmlformats.org/officeDocument/2006/relationships/tags" Target="../tags/tag205.xml"/><Relationship Id="rId11" Type="http://schemas.openxmlformats.org/officeDocument/2006/relationships/diagramLayout" Target="../diagrams/layout87.xml"/><Relationship Id="rId24" Type="http://schemas.microsoft.com/office/2007/relationships/diagramDrawing" Target="../diagrams/drawing89.xml"/><Relationship Id="rId5" Type="http://schemas.openxmlformats.org/officeDocument/2006/relationships/tags" Target="../tags/tag204.xml"/><Relationship Id="rId15" Type="http://schemas.openxmlformats.org/officeDocument/2006/relationships/diagramData" Target="../diagrams/data88.xml"/><Relationship Id="rId23" Type="http://schemas.openxmlformats.org/officeDocument/2006/relationships/diagramColors" Target="../diagrams/colors89.xml"/><Relationship Id="rId28" Type="http://schemas.openxmlformats.org/officeDocument/2006/relationships/diagramQuickStyle" Target="../diagrams/quickStyle90.xml"/><Relationship Id="rId10" Type="http://schemas.openxmlformats.org/officeDocument/2006/relationships/diagramData" Target="../diagrams/data87.xml"/><Relationship Id="rId19" Type="http://schemas.microsoft.com/office/2007/relationships/diagramDrawing" Target="../diagrams/drawing88.xml"/><Relationship Id="rId4" Type="http://schemas.openxmlformats.org/officeDocument/2006/relationships/tags" Target="../tags/tag203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87.xml"/><Relationship Id="rId22" Type="http://schemas.openxmlformats.org/officeDocument/2006/relationships/diagramQuickStyle" Target="../diagrams/quickStyle89.xml"/><Relationship Id="rId27" Type="http://schemas.openxmlformats.org/officeDocument/2006/relationships/diagramLayout" Target="../diagrams/layout90.xml"/><Relationship Id="rId30" Type="http://schemas.microsoft.com/office/2007/relationships/diagramDrawing" Target="../diagrams/drawing9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7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tags" Target="../tags/tag27.xml"/><Relationship Id="rId16" Type="http://schemas.openxmlformats.org/officeDocument/2006/relationships/diagramColors" Target="../diagrams/colors6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diagramColors" Target="../diagrams/colors5.xml"/><Relationship Id="rId5" Type="http://schemas.openxmlformats.org/officeDocument/2006/relationships/tags" Target="../tags/tag30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tags" Target="../tags/tag29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diagramData" Target="../diagrams/data8.xml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7.xml"/><Relationship Id="rId12" Type="http://schemas.microsoft.com/office/2007/relationships/diagramDrawing" Target="../diagrams/drawing7.xml"/><Relationship Id="rId17" Type="http://schemas.microsoft.com/office/2007/relationships/diagramDrawing" Target="../diagrams/drawing8.xml"/><Relationship Id="rId2" Type="http://schemas.openxmlformats.org/officeDocument/2006/relationships/tags" Target="../tags/tag33.xml"/><Relationship Id="rId16" Type="http://schemas.openxmlformats.org/officeDocument/2006/relationships/diagramColors" Target="../diagrams/colors8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diagramColors" Target="../diagrams/colors7.xml"/><Relationship Id="rId5" Type="http://schemas.openxmlformats.org/officeDocument/2006/relationships/tags" Target="../tags/tag36.xml"/><Relationship Id="rId1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7.xml"/><Relationship Id="rId4" Type="http://schemas.openxmlformats.org/officeDocument/2006/relationships/tags" Target="../tags/tag35.xml"/><Relationship Id="rId9" Type="http://schemas.openxmlformats.org/officeDocument/2006/relationships/diagramLayout" Target="../diagrams/layout7.xml"/><Relationship Id="rId14" Type="http://schemas.openxmlformats.org/officeDocument/2006/relationships/diagramLayout" Target="../diagrams/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diagramData" Target="../diagrams/data10.xml"/><Relationship Id="rId3" Type="http://schemas.openxmlformats.org/officeDocument/2006/relationships/tags" Target="../tags/tag40.xml"/><Relationship Id="rId7" Type="http://schemas.openxmlformats.org/officeDocument/2006/relationships/slideLayout" Target="../slideLayouts/slideLayout7.xml"/><Relationship Id="rId12" Type="http://schemas.microsoft.com/office/2007/relationships/diagramDrawing" Target="../diagrams/drawing9.xml"/><Relationship Id="rId17" Type="http://schemas.microsoft.com/office/2007/relationships/diagramDrawing" Target="../diagrams/drawing10.xml"/><Relationship Id="rId2" Type="http://schemas.openxmlformats.org/officeDocument/2006/relationships/tags" Target="../tags/tag39.xml"/><Relationship Id="rId16" Type="http://schemas.openxmlformats.org/officeDocument/2006/relationships/diagramColors" Target="../diagrams/colors10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diagramColors" Target="../diagrams/colors9.xml"/><Relationship Id="rId5" Type="http://schemas.openxmlformats.org/officeDocument/2006/relationships/tags" Target="../tags/tag42.xml"/><Relationship Id="rId1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9.xml"/><Relationship Id="rId4" Type="http://schemas.openxmlformats.org/officeDocument/2006/relationships/tags" Target="../tags/tag41.xml"/><Relationship Id="rId9" Type="http://schemas.openxmlformats.org/officeDocument/2006/relationships/diagramLayout" Target="../diagrams/layout9.xml"/><Relationship Id="rId14" Type="http://schemas.openxmlformats.org/officeDocument/2006/relationships/diagramLayout" Target="../diagrams/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diagramData" Target="../diagrams/data12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7.xml"/><Relationship Id="rId12" Type="http://schemas.microsoft.com/office/2007/relationships/diagramDrawing" Target="../diagrams/drawing11.xml"/><Relationship Id="rId17" Type="http://schemas.microsoft.com/office/2007/relationships/diagramDrawing" Target="../diagrams/drawing12.xml"/><Relationship Id="rId2" Type="http://schemas.openxmlformats.org/officeDocument/2006/relationships/tags" Target="../tags/tag45.xml"/><Relationship Id="rId16" Type="http://schemas.openxmlformats.org/officeDocument/2006/relationships/diagramColors" Target="../diagrams/colors12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diagramColors" Target="../diagrams/colors11.xml"/><Relationship Id="rId5" Type="http://schemas.openxmlformats.org/officeDocument/2006/relationships/tags" Target="../tags/tag48.xml"/><Relationship Id="rId1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1.xml"/><Relationship Id="rId4" Type="http://schemas.openxmlformats.org/officeDocument/2006/relationships/tags" Target="../tags/tag47.xml"/><Relationship Id="rId9" Type="http://schemas.openxmlformats.org/officeDocument/2006/relationships/diagramLayout" Target="../diagrams/layout11.xml"/><Relationship Id="rId14" Type="http://schemas.openxmlformats.org/officeDocument/2006/relationships/diagramLayout" Target="../diagrams/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diagramData" Target="../diagrams/data14.xml"/><Relationship Id="rId3" Type="http://schemas.openxmlformats.org/officeDocument/2006/relationships/tags" Target="../tags/tag52.xml"/><Relationship Id="rId7" Type="http://schemas.openxmlformats.org/officeDocument/2006/relationships/slideLayout" Target="../slideLayouts/slideLayout7.xml"/><Relationship Id="rId12" Type="http://schemas.microsoft.com/office/2007/relationships/diagramDrawing" Target="../diagrams/drawing13.xml"/><Relationship Id="rId17" Type="http://schemas.microsoft.com/office/2007/relationships/diagramDrawing" Target="../diagrams/drawing14.xml"/><Relationship Id="rId2" Type="http://schemas.openxmlformats.org/officeDocument/2006/relationships/tags" Target="../tags/tag51.xml"/><Relationship Id="rId16" Type="http://schemas.openxmlformats.org/officeDocument/2006/relationships/diagramColors" Target="../diagrams/colors14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diagramColors" Target="../diagrams/colors13.xml"/><Relationship Id="rId5" Type="http://schemas.openxmlformats.org/officeDocument/2006/relationships/tags" Target="../tags/tag54.xml"/><Relationship Id="rId15" Type="http://schemas.openxmlformats.org/officeDocument/2006/relationships/diagramQuickStyle" Target="../diagrams/quickStyle14.xml"/><Relationship Id="rId10" Type="http://schemas.openxmlformats.org/officeDocument/2006/relationships/diagramQuickStyle" Target="../diagrams/quickStyle13.xml"/><Relationship Id="rId4" Type="http://schemas.openxmlformats.org/officeDocument/2006/relationships/tags" Target="../tags/tag53.xml"/><Relationship Id="rId9" Type="http://schemas.openxmlformats.org/officeDocument/2006/relationships/diagramLayout" Target="../diagrams/layout13.xml"/><Relationship Id="rId14" Type="http://schemas.openxmlformats.org/officeDocument/2006/relationships/diagramLayout" Target="../diagrams/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diagramQuickStyle" Target="../diagrams/quickStyle15.xml"/><Relationship Id="rId18" Type="http://schemas.openxmlformats.org/officeDocument/2006/relationships/diagramQuickStyle" Target="../diagrams/quickStyle16.xml"/><Relationship Id="rId26" Type="http://schemas.openxmlformats.org/officeDocument/2006/relationships/slide" Target="slide2.xml"/><Relationship Id="rId3" Type="http://schemas.openxmlformats.org/officeDocument/2006/relationships/tags" Target="../tags/tag58.xml"/><Relationship Id="rId21" Type="http://schemas.openxmlformats.org/officeDocument/2006/relationships/diagramData" Target="../diagrams/data17.xml"/><Relationship Id="rId7" Type="http://schemas.openxmlformats.org/officeDocument/2006/relationships/tags" Target="../tags/tag62.xml"/><Relationship Id="rId12" Type="http://schemas.openxmlformats.org/officeDocument/2006/relationships/diagramLayout" Target="../diagrams/layout15.xml"/><Relationship Id="rId17" Type="http://schemas.openxmlformats.org/officeDocument/2006/relationships/diagramLayout" Target="../diagrams/layout16.xml"/><Relationship Id="rId25" Type="http://schemas.microsoft.com/office/2007/relationships/diagramDrawing" Target="../diagrams/drawing17.xml"/><Relationship Id="rId2" Type="http://schemas.openxmlformats.org/officeDocument/2006/relationships/tags" Target="../tags/tag57.xml"/><Relationship Id="rId16" Type="http://schemas.openxmlformats.org/officeDocument/2006/relationships/diagramData" Target="../diagrams/data16.xml"/><Relationship Id="rId20" Type="http://schemas.microsoft.com/office/2007/relationships/diagramDrawing" Target="../diagrams/drawing16.xml"/><Relationship Id="rId29" Type="http://schemas.openxmlformats.org/officeDocument/2006/relationships/diagramQuickStyle" Target="../diagrams/quickStyle18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diagramData" Target="../diagrams/data15.xml"/><Relationship Id="rId24" Type="http://schemas.openxmlformats.org/officeDocument/2006/relationships/diagramColors" Target="../diagrams/colors17.xml"/><Relationship Id="rId5" Type="http://schemas.openxmlformats.org/officeDocument/2006/relationships/tags" Target="../tags/tag60.xml"/><Relationship Id="rId15" Type="http://schemas.microsoft.com/office/2007/relationships/diagramDrawing" Target="../diagrams/drawing15.xml"/><Relationship Id="rId23" Type="http://schemas.openxmlformats.org/officeDocument/2006/relationships/diagramQuickStyle" Target="../diagrams/quickStyle17.xml"/><Relationship Id="rId28" Type="http://schemas.openxmlformats.org/officeDocument/2006/relationships/diagramLayout" Target="../diagrams/layout18.xml"/><Relationship Id="rId10" Type="http://schemas.openxmlformats.org/officeDocument/2006/relationships/notesSlide" Target="../notesSlides/notesSlide1.xml"/><Relationship Id="rId19" Type="http://schemas.openxmlformats.org/officeDocument/2006/relationships/diagramColors" Target="../diagrams/colors16.xml"/><Relationship Id="rId31" Type="http://schemas.microsoft.com/office/2007/relationships/diagramDrawing" Target="../diagrams/drawing18.xml"/><Relationship Id="rId4" Type="http://schemas.openxmlformats.org/officeDocument/2006/relationships/tags" Target="../tags/tag59.xml"/><Relationship Id="rId9" Type="http://schemas.openxmlformats.org/officeDocument/2006/relationships/slideLayout" Target="../slideLayouts/slideLayout7.xml"/><Relationship Id="rId14" Type="http://schemas.openxmlformats.org/officeDocument/2006/relationships/diagramColors" Target="../diagrams/colors15.xml"/><Relationship Id="rId22" Type="http://schemas.openxmlformats.org/officeDocument/2006/relationships/diagramLayout" Target="../diagrams/layout17.xml"/><Relationship Id="rId27" Type="http://schemas.openxmlformats.org/officeDocument/2006/relationships/diagramData" Target="../diagrams/data18.xml"/><Relationship Id="rId30" Type="http://schemas.openxmlformats.org/officeDocument/2006/relationships/diagramColors" Target="../diagrams/colors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diagramColors" Target="../diagrams/colors19.xml"/><Relationship Id="rId18" Type="http://schemas.openxmlformats.org/officeDocument/2006/relationships/diagramColors" Target="../diagrams/colors20.xml"/><Relationship Id="rId26" Type="http://schemas.openxmlformats.org/officeDocument/2006/relationships/diagramData" Target="../diagrams/data22.xml"/><Relationship Id="rId3" Type="http://schemas.openxmlformats.org/officeDocument/2006/relationships/tags" Target="../tags/tag66.xml"/><Relationship Id="rId21" Type="http://schemas.openxmlformats.org/officeDocument/2006/relationships/diagramLayout" Target="../diagrams/layout21.xml"/><Relationship Id="rId7" Type="http://schemas.openxmlformats.org/officeDocument/2006/relationships/tags" Target="../tags/tag70.xml"/><Relationship Id="rId12" Type="http://schemas.openxmlformats.org/officeDocument/2006/relationships/diagramQuickStyle" Target="../diagrams/quickStyle19.xml"/><Relationship Id="rId17" Type="http://schemas.openxmlformats.org/officeDocument/2006/relationships/diagramQuickStyle" Target="../diagrams/quickStyle20.xml"/><Relationship Id="rId25" Type="http://schemas.openxmlformats.org/officeDocument/2006/relationships/slide" Target="slide2.xml"/><Relationship Id="rId2" Type="http://schemas.openxmlformats.org/officeDocument/2006/relationships/tags" Target="../tags/tag65.xml"/><Relationship Id="rId16" Type="http://schemas.openxmlformats.org/officeDocument/2006/relationships/diagramLayout" Target="../diagrams/layout20.xml"/><Relationship Id="rId20" Type="http://schemas.openxmlformats.org/officeDocument/2006/relationships/diagramData" Target="../diagrams/data21.xml"/><Relationship Id="rId29" Type="http://schemas.openxmlformats.org/officeDocument/2006/relationships/diagramColors" Target="../diagrams/colors22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diagramLayout" Target="../diagrams/layout19.xml"/><Relationship Id="rId24" Type="http://schemas.microsoft.com/office/2007/relationships/diagramDrawing" Target="../diagrams/drawing21.xml"/><Relationship Id="rId5" Type="http://schemas.openxmlformats.org/officeDocument/2006/relationships/tags" Target="../tags/tag68.xml"/><Relationship Id="rId15" Type="http://schemas.openxmlformats.org/officeDocument/2006/relationships/diagramData" Target="../diagrams/data20.xml"/><Relationship Id="rId23" Type="http://schemas.openxmlformats.org/officeDocument/2006/relationships/diagramColors" Target="../diagrams/colors21.xml"/><Relationship Id="rId28" Type="http://schemas.openxmlformats.org/officeDocument/2006/relationships/diagramQuickStyle" Target="../diagrams/quickStyle22.xml"/><Relationship Id="rId10" Type="http://schemas.openxmlformats.org/officeDocument/2006/relationships/diagramData" Target="../diagrams/data19.xml"/><Relationship Id="rId19" Type="http://schemas.microsoft.com/office/2007/relationships/diagramDrawing" Target="../diagrams/drawing20.xml"/><Relationship Id="rId4" Type="http://schemas.openxmlformats.org/officeDocument/2006/relationships/tags" Target="../tags/tag67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19.xml"/><Relationship Id="rId22" Type="http://schemas.openxmlformats.org/officeDocument/2006/relationships/diagramQuickStyle" Target="../diagrams/quickStyle21.xml"/><Relationship Id="rId27" Type="http://schemas.openxmlformats.org/officeDocument/2006/relationships/diagramLayout" Target="../diagrams/layout22.xml"/><Relationship Id="rId30" Type="http://schemas.microsoft.com/office/2007/relationships/diagramDrawing" Target="../diagrams/drawin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9752903"/>
              </p:ext>
            </p:extLst>
          </p:nvPr>
        </p:nvGraphicFramePr>
        <p:xfrm>
          <a:off x="2032000" y="137460"/>
          <a:ext cx="9012518" cy="6000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6418515"/>
              </p:ext>
            </p:extLst>
          </p:nvPr>
        </p:nvGraphicFramePr>
        <p:xfrm>
          <a:off x="2175029" y="337350"/>
          <a:ext cx="3409025" cy="665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5" name="Image 4">
            <a:hlinkClick r:id="rId15" action="ppaction://hlinkfile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101" y="1397001"/>
            <a:ext cx="457200" cy="457200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1752600" y="406285"/>
            <a:ext cx="46482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le domaine souhaité</a:t>
            </a:r>
            <a:r>
              <a:rPr lang="fr-FR" b="1" dirty="0" smtClean="0"/>
              <a:t> </a:t>
            </a:r>
          </a:p>
          <a:p>
            <a:pPr algn="ctr"/>
            <a:r>
              <a:rPr lang="fr-FR" i="1" dirty="0" smtClean="0">
                <a:solidFill>
                  <a:schemeClr val="tx1"/>
                </a:solidFill>
              </a:rPr>
              <a:t>Cliquer sur l’icône          pour accéder à la présentation du domaine</a:t>
            </a:r>
            <a:endParaRPr lang="fr-FR" i="1" dirty="0">
              <a:solidFill>
                <a:schemeClr val="tx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691" y="723785"/>
            <a:ext cx="355600" cy="355600"/>
          </a:xfrm>
          <a:prstGeom prst="rect">
            <a:avLst/>
          </a:prstGeom>
        </p:spPr>
      </p:pic>
      <p:pic>
        <p:nvPicPr>
          <p:cNvPr id="8" name="Image 7">
            <a:hlinkClick r:id="rId17" action="ppaction://hlinkfile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02" y="1854201"/>
            <a:ext cx="457200" cy="457200"/>
          </a:xfrm>
          <a:prstGeom prst="rect">
            <a:avLst/>
          </a:prstGeom>
        </p:spPr>
      </p:pic>
      <p:pic>
        <p:nvPicPr>
          <p:cNvPr id="9" name="Image 8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601" y="2311401"/>
            <a:ext cx="457200" cy="457200"/>
          </a:xfrm>
          <a:prstGeom prst="rect">
            <a:avLst/>
          </a:prstGeom>
        </p:spPr>
      </p:pic>
      <p:pic>
        <p:nvPicPr>
          <p:cNvPr id="10" name="Image 9">
            <a:hlinkClick r:id="rId19" action="ppaction://hlinkfile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2" y="2857501"/>
            <a:ext cx="457200" cy="457200"/>
          </a:xfrm>
          <a:prstGeom prst="rect">
            <a:avLst/>
          </a:prstGeom>
        </p:spPr>
      </p:pic>
      <p:pic>
        <p:nvPicPr>
          <p:cNvPr id="11" name="Image 10">
            <a:hlinkClick r:id="rId20" action="ppaction://hlinkfile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01" y="3403601"/>
            <a:ext cx="457200" cy="457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260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3702436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68681348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6043161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90994109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37510" y="48925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89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26700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58079487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6043161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90994109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37510" y="48925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515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0585086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93862661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779769" y="212952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5097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418780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75211717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876566325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2670262" y="4826788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79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hlinkClick r:id="rId10" action="ppaction://hlinkfile"/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1699023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13290305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aphicFrame>
        <p:nvGraphicFramePr>
          <p:cNvPr id="5" name="Diagramme 4">
            <a:hlinkClick r:id="rId26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578542522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773792" y="224905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025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hlinkClick r:id="rId10" action="ppaction://hlinkfile"/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8163986"/>
              </p:ext>
            </p:extLst>
          </p:nvPr>
        </p:nvGraphicFramePr>
        <p:xfrm>
          <a:off x="2791012" y="537882"/>
          <a:ext cx="9215717" cy="6161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0956848"/>
              </p:ext>
            </p:extLst>
          </p:nvPr>
        </p:nvGraphicFramePr>
        <p:xfrm>
          <a:off x="3687482" y="125506"/>
          <a:ext cx="5938307" cy="1618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aphicFrame>
        <p:nvGraphicFramePr>
          <p:cNvPr id="5" name="Diagramme 4">
            <a:hlinkClick r:id="rId26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740462038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3028851" y="46893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7812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95997334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3728497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202905804"/>
              </p:ext>
            </p:extLst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49462" y="4880576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38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51573193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21335591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49462" y="4880576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965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88119668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09073659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49462" y="4880576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2057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015938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5857604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814865563"/>
              </p:ext>
            </p:extLst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2903345" y="4880576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406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87929960"/>
              </p:ext>
            </p:extLst>
          </p:nvPr>
        </p:nvGraphicFramePr>
        <p:xfrm>
          <a:off x="2235200" y="-236568"/>
          <a:ext cx="8128000" cy="6087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me 5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91493200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4" name="Groupe 3"/>
          <p:cNvGrpSpPr/>
          <p:nvPr>
            <p:custDataLst>
              <p:tags r:id="rId4"/>
            </p:custDataLst>
          </p:nvPr>
        </p:nvGrpSpPr>
        <p:grpSpPr>
          <a:xfrm>
            <a:off x="1965040" y="290647"/>
            <a:ext cx="3409025" cy="359999"/>
            <a:chOff x="0" y="4666"/>
            <a:chExt cx="3409025" cy="359999"/>
          </a:xfrm>
        </p:grpSpPr>
        <p:sp>
          <p:nvSpPr>
            <p:cNvPr id="5" name="Rectangle à coins arrondis 4"/>
            <p:cNvSpPr/>
            <p:nvPr>
              <p:custDataLst>
                <p:tags r:id="rId5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7" name="Rectangle 6"/>
            <p:cNvSpPr/>
            <p:nvPr>
              <p:custDataLst>
                <p:tags r:id="rId6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le </a:t>
              </a:r>
              <a:r>
                <a:rPr lang="fr-FR" sz="1400" b="1" dirty="0" smtClean="0"/>
                <a:t>champs</a:t>
              </a:r>
              <a:r>
                <a:rPr lang="fr-FR" sz="1400" b="1" kern="1200" dirty="0" smtClean="0"/>
                <a:t> souhaité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33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2473673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13779985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731957" y="23685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267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73378224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99339481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188020045"/>
              </p:ext>
            </p:extLst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2933227" y="5233188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699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0734776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16375111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2933227" y="5233188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779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9515563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06898695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857462" y="2189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958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41599093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14581336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591642740"/>
              </p:ext>
            </p:extLst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857463" y="242835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116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1117302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49148448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803674" y="2189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9521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40732519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32385171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/>
          </p:nvPr>
        </p:nvGraphicFramePr>
        <p:xfrm>
          <a:off x="10010589" y="1039905"/>
          <a:ext cx="1930400" cy="1081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2933227" y="5233188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18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28312334"/>
              </p:ext>
            </p:extLst>
          </p:nvPr>
        </p:nvGraphicFramePr>
        <p:xfrm>
          <a:off x="3077882" y="0"/>
          <a:ext cx="8128000" cy="607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Diagramme 6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96043161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4" name="Groupe 3"/>
          <p:cNvGrpSpPr/>
          <p:nvPr>
            <p:custDataLst>
              <p:tags r:id="rId4"/>
            </p:custDataLst>
          </p:nvPr>
        </p:nvGrpSpPr>
        <p:grpSpPr>
          <a:xfrm>
            <a:off x="2024805" y="344435"/>
            <a:ext cx="3409025" cy="359999"/>
            <a:chOff x="0" y="4666"/>
            <a:chExt cx="3409025" cy="359999"/>
          </a:xfrm>
        </p:grpSpPr>
        <p:sp>
          <p:nvSpPr>
            <p:cNvPr id="5" name="Rectangle à coins arrondis 4"/>
            <p:cNvSpPr/>
            <p:nvPr>
              <p:custDataLst>
                <p:tags r:id="rId5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6" name="Rectangle 5"/>
            <p:cNvSpPr/>
            <p:nvPr>
              <p:custDataLst>
                <p:tags r:id="rId6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le champ souhaité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537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12870540"/>
              </p:ext>
            </p:extLst>
          </p:nvPr>
        </p:nvGraphicFramePr>
        <p:xfrm>
          <a:off x="3077882" y="0"/>
          <a:ext cx="8128000" cy="607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96043161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4" name="Groupe 3"/>
          <p:cNvGrpSpPr/>
          <p:nvPr>
            <p:custDataLst>
              <p:tags r:id="rId4"/>
            </p:custDataLst>
          </p:nvPr>
        </p:nvGrpSpPr>
        <p:grpSpPr>
          <a:xfrm>
            <a:off x="2090546" y="505800"/>
            <a:ext cx="3409025" cy="359999"/>
            <a:chOff x="0" y="4666"/>
            <a:chExt cx="3409025" cy="359999"/>
          </a:xfrm>
        </p:grpSpPr>
        <p:sp>
          <p:nvSpPr>
            <p:cNvPr id="5" name="Rectangle à coins arrondis 4"/>
            <p:cNvSpPr/>
            <p:nvPr>
              <p:custDataLst>
                <p:tags r:id="rId5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6" name="Rectangle 5"/>
            <p:cNvSpPr/>
            <p:nvPr>
              <p:custDataLst>
                <p:tags r:id="rId6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le </a:t>
              </a:r>
              <a:r>
                <a:rPr lang="fr-FR" sz="1400" b="1" dirty="0" smtClean="0"/>
                <a:t>champ</a:t>
              </a:r>
              <a:r>
                <a:rPr lang="fr-FR" sz="1400" b="1" kern="1200" dirty="0" smtClean="0"/>
                <a:t> souhaité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84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6135404"/>
              </p:ext>
            </p:extLst>
          </p:nvPr>
        </p:nvGraphicFramePr>
        <p:xfrm>
          <a:off x="3077882" y="0"/>
          <a:ext cx="8128000" cy="607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4" name="Groupe 3"/>
          <p:cNvGrpSpPr/>
          <p:nvPr>
            <p:custDataLst>
              <p:tags r:id="rId4"/>
            </p:custDataLst>
          </p:nvPr>
        </p:nvGrpSpPr>
        <p:grpSpPr>
          <a:xfrm>
            <a:off x="2090546" y="505800"/>
            <a:ext cx="3409025" cy="359999"/>
            <a:chOff x="0" y="4666"/>
            <a:chExt cx="3409025" cy="359999"/>
          </a:xfrm>
        </p:grpSpPr>
        <p:sp>
          <p:nvSpPr>
            <p:cNvPr id="5" name="Rectangle à coins arrondis 4"/>
            <p:cNvSpPr/>
            <p:nvPr>
              <p:custDataLst>
                <p:tags r:id="rId5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6" name="Rectangle 5"/>
            <p:cNvSpPr/>
            <p:nvPr>
              <p:custDataLst>
                <p:tags r:id="rId6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le </a:t>
              </a:r>
              <a:r>
                <a:rPr lang="fr-FR" sz="1400" b="1" dirty="0" smtClean="0"/>
                <a:t>champ</a:t>
              </a:r>
              <a:r>
                <a:rPr lang="fr-FR" sz="1400" b="1" kern="1200" dirty="0" smtClean="0"/>
                <a:t> souhaité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3522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41526198"/>
              </p:ext>
            </p:extLst>
          </p:nvPr>
        </p:nvGraphicFramePr>
        <p:xfrm>
          <a:off x="3077882" y="0"/>
          <a:ext cx="8128000" cy="607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4" name="Groupe 3"/>
          <p:cNvGrpSpPr/>
          <p:nvPr>
            <p:custDataLst>
              <p:tags r:id="rId4"/>
            </p:custDataLst>
          </p:nvPr>
        </p:nvGrpSpPr>
        <p:grpSpPr>
          <a:xfrm>
            <a:off x="2090546" y="505800"/>
            <a:ext cx="3409025" cy="359999"/>
            <a:chOff x="0" y="4666"/>
            <a:chExt cx="3409025" cy="359999"/>
          </a:xfrm>
        </p:grpSpPr>
        <p:sp>
          <p:nvSpPr>
            <p:cNvPr id="5" name="Rectangle à coins arrondis 4"/>
            <p:cNvSpPr/>
            <p:nvPr>
              <p:custDataLst>
                <p:tags r:id="rId5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6" name="Rectangle 5"/>
            <p:cNvSpPr/>
            <p:nvPr>
              <p:custDataLst>
                <p:tags r:id="rId6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le </a:t>
              </a:r>
              <a:r>
                <a:rPr lang="fr-FR" sz="1400" b="1" dirty="0" smtClean="0"/>
                <a:t>champ</a:t>
              </a:r>
              <a:r>
                <a:rPr lang="fr-FR" sz="1400" b="1" kern="1200" dirty="0" smtClean="0"/>
                <a:t> souhaité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332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5574559"/>
              </p:ext>
            </p:extLst>
          </p:nvPr>
        </p:nvGraphicFramePr>
        <p:xfrm>
          <a:off x="3077882" y="0"/>
          <a:ext cx="8128000" cy="607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/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4" name="Groupe 3"/>
          <p:cNvGrpSpPr/>
          <p:nvPr>
            <p:custDataLst>
              <p:tags r:id="rId4"/>
            </p:custDataLst>
          </p:nvPr>
        </p:nvGrpSpPr>
        <p:grpSpPr>
          <a:xfrm>
            <a:off x="2090546" y="505800"/>
            <a:ext cx="3409025" cy="359999"/>
            <a:chOff x="0" y="4666"/>
            <a:chExt cx="3409025" cy="359999"/>
          </a:xfrm>
        </p:grpSpPr>
        <p:sp>
          <p:nvSpPr>
            <p:cNvPr id="5" name="Rectangle à coins arrondis 4"/>
            <p:cNvSpPr/>
            <p:nvPr>
              <p:custDataLst>
                <p:tags r:id="rId5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6" name="Rectangle 5"/>
            <p:cNvSpPr/>
            <p:nvPr>
              <p:custDataLst>
                <p:tags r:id="rId6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le </a:t>
              </a:r>
              <a:r>
                <a:rPr lang="fr-FR" sz="1400" b="1" dirty="0" smtClean="0"/>
                <a:t>champ</a:t>
              </a:r>
              <a:r>
                <a:rPr lang="fr-FR" sz="1400" b="1" kern="1200" dirty="0" smtClean="0"/>
                <a:t> souhaité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446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e 8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238876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14" name="Diagramme 13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09834355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15" name="Diagramme 14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6043161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graphicFrame>
        <p:nvGraphicFramePr>
          <p:cNvPr id="17" name="Diagramme 16">
            <a:hlinkClick r:id="rId26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192610804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37510" y="48925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018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0122462"/>
              </p:ext>
            </p:extLst>
          </p:nvPr>
        </p:nvGraphicFramePr>
        <p:xfrm>
          <a:off x="3257177" y="8870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" name="Diagramme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82205487"/>
              </p:ext>
            </p:extLst>
          </p:nvPr>
        </p:nvGraphicFramePr>
        <p:xfrm>
          <a:off x="4117789" y="412375"/>
          <a:ext cx="5508000" cy="13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" name="Diagramme 3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6043161"/>
              </p:ext>
            </p:extLst>
          </p:nvPr>
        </p:nvGraphicFramePr>
        <p:xfrm>
          <a:off x="10363200" y="567765"/>
          <a:ext cx="1272987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5" name="Diagramme 4">
            <a:hlinkClick r:id="rId25" action="ppaction://hlinksldjump"/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90994109"/>
              </p:ext>
            </p:extLst>
          </p:nvPr>
        </p:nvGraphicFramePr>
        <p:xfrm>
          <a:off x="10148047" y="1039905"/>
          <a:ext cx="1792941" cy="932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grpSp>
        <p:nvGrpSpPr>
          <p:cNvPr id="6" name="Groupe 5"/>
          <p:cNvGrpSpPr/>
          <p:nvPr>
            <p:custDataLst>
              <p:tags r:id="rId6"/>
            </p:custDataLst>
          </p:nvPr>
        </p:nvGrpSpPr>
        <p:grpSpPr>
          <a:xfrm>
            <a:off x="1337510" y="4892529"/>
            <a:ext cx="3409025" cy="359999"/>
            <a:chOff x="0" y="4666"/>
            <a:chExt cx="3409025" cy="359999"/>
          </a:xfrm>
        </p:grpSpPr>
        <p:sp>
          <p:nvSpPr>
            <p:cNvPr id="7" name="Rectangle à coins arrondis 6"/>
            <p:cNvSpPr/>
            <p:nvPr>
              <p:custDataLst>
                <p:tags r:id="rId7"/>
              </p:custDataLst>
            </p:nvPr>
          </p:nvSpPr>
          <p:spPr>
            <a:xfrm>
              <a:off x="0" y="4666"/>
              <a:ext cx="3409025" cy="359999"/>
            </a:xfrm>
            <a:prstGeom prst="roundRect">
              <a:avLst/>
            </a:prstGeom>
            <a:solidFill>
              <a:schemeClr val="lt1"/>
            </a:solidFill>
            <a:ln w="15875" cap="rnd" cmpd="sng" algn="ctr">
              <a:solidFill>
                <a:schemeClr val="dk1"/>
              </a:solidFill>
              <a:prstDash val="soli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8" name="Rectangle 7"/>
            <p:cNvSpPr/>
            <p:nvPr>
              <p:custDataLst>
                <p:tags r:id="rId8"/>
              </p:custDataLst>
            </p:nvPr>
          </p:nvSpPr>
          <p:spPr>
            <a:xfrm>
              <a:off x="17574" y="22240"/>
              <a:ext cx="3373877" cy="32485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1" kern="1200" dirty="0" smtClean="0"/>
                <a:t>Cliquez sur la fiche souhaitée</a:t>
              </a:r>
              <a:endParaRPr lang="fr-FR" sz="1400" b="1" kern="12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169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THEME_BG_IMAGE" val=""/>
  <p:tag name="MMPROD_TAG_VCONFIG" val="PD94bWwgdmVyc2lvbj0iMS4wIj8+DQo8Y29uZmlndXJhdGlvbj4NCgk8YnJhbmRpbmc+DQoJCTx1aWZvbnQgbmFtZT0iRk9OVF9OT1RFU19URVhUIiB2YWx1ZT0iVmVyZGFuYSw5LGZhbHNlLGZhbHNlLGZhbHNlIi8+DQoJPC9icmFuZGluZz4NCgk8Y29sb3JzPg0KCQk8dWljb2xvciBuYW1lPSJwcmltYXJ5IiB2YWx1ZT0iMHg2Rjg0ODgiLz4NCgkJPHVpY29sb3IgbmFtZT0iZ2xvdyIgdmFsdWU9IjB4NjA5NzczIi8+DQoJCTx1aWNvbG9yIG5hbWU9InRleHQiIHZhbHVlPSIweEZGRkZGRiIvPg0KCQk8dWljb2xvciBuYW1lPSJsaWdodCIgdmFsdWU9IjB4NEU1RDYwIi8+DQoJCTx1aWNvbG9yIG5hbWU9InNoYWRvdyIgdmFsdWU9IjB4MDAwMDAwIi8+DQoJCTx1aWNvbG9yIG5hbWU9ImJhY2tncm91bmQiIHZhbHVlPSIweDcyNzk3MSIvPg0KCTwvY29sb3JzPg0KCTxsYXlvdXQ+DQoJCTx1aXNob3cgbmFtZT0icHJlc2VudGF0aW9udGl0bGUiIHZhbHVlPSJ0cnVlIi8+PHVpc2hvdyBuYW1lPSJwcmVzZW50ZXJwaG90byIgdmFsdWU9InRydWUiLz48dWlzaG93IG5hbWU9InByZXNlbnRlcm5hbWUiIHZhbHVlPSJ0cnVlIi8+PHVpc2hvdyBuYW1lPSJwcmVzZW50ZXJ0aXRsZSIgdmFsdWU9InRydWUiLz48dWlzaG93IG5hbWU9InByZXNlbnRlcmVtYWlsIiB2YWx1ZT0idHJ1ZSIvPjx1aXNob3cgbmFtZT0icHJlc2VudGVyYmlvIiB2YWx1ZT0idHJ1ZSIvPjx1aXNob3cgbmFtZT0iY29tcGFueWxvZ28iIHZhbHVlPSJ0cnVlIi8+PHVpc2hvdyBuYW1lPSJzaWRlYmFyIiB2YWx1ZT0idHJ1ZSIvPjx1aXNob3cgbmFtZT0ib3V0bGluZSIgdmFsdWU9InRydWUiLz48dWlzaG93IG5hbWU9InRodW1ibmFpbCIgdmFsdWU9InRydWUiLz4NCgkJPHVpc2hvdyBuYW1lPSJub3RlcyIgdmFsdWU9InRydWUiLz48dWlzaG93IG5hbWU9InNlYXJjaCIgdmFsdWU9InRydWUiLz48dWlzaG93IG5hbWU9InF1aXoiIHZhbHVlPSJ0cnVlIi8+PHVpc2hvdyBuYW1lPSJhdHRhY2htZW50cyIgdmFsdWU9InRydWUiLz48dWlzaG93IG5hbWU9InV0aWxzIiB2YWx1ZT0idHJ1ZSIvPjx1aXNob3cgbmFtZT0idm9sdW1lIiB2YWx1ZT0idHJ1ZSIvPjx1aXNob3cgbmFtZT0icGxheWJhciIgdmFsdWU9InRydWUiLz48dWlzaG93IG5hbWU9InRhbGtpbmdoZWFkIiB2YWx1ZT0idHJ1ZSIvPjx1aXNob3cgbmFtZT0ic2lkZWJhcm9ucmlnaHQiIHZhbHVlPSJ0cnVlIi8+PHVpc2hvdyBuYW1lPSJ2aWV3Y2hhbmdlIiB2YWx1ZT0idHJ1ZSIvPjx1aXNob3cgbmFtZT0iYWx3YXlzU2NydW5jaCIgdmFsdWU9ImZhbHNlIi8+PHVpc2hvdyBuYW1lPSJpbml0aWFsZGlzcGxheW1vZGVpc25vcm1hbCIgdmFsdWU9InRydWUiLz48dWlyZXBsYWNlIG5hbWU9ImxvZ28iIHZhbHVlPSIiLz48dWlyZXBsYWNlIG5hbWU9ImJnaW1hZ2UiIHZhbHVlPSIiLz48dWlyZXBsYWNlIG5hbWU9ImluaXRpYWx0YWIiIHZhbHVlPSJvdXRsaW5lIi8+PHVpc2hvdyBuYW1lPSJjY3RleHRoaWdobGlnaHRpbmciIHZhbHVlPSJ0cnVlIi8+DQoJPC9sYXlvdXQ+DQoJPHByZWxvYWRlcj48c2V0Qm9vbCBuYW1lPSJkaXNhYmxlQXNzZXRQcmVsb2FkZXIiIHZhbHVlPSJ0cnVlIi8+PC9wcmVsb2FkZXI+PGxhbmd1YWdlIGlkPSJlb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lkZSAlbiIvPg0KCQk8IS0tIHN1YnN0aXR1dGlvbjogJW4gPT0gc2xpZGUgbnVtYmVyIC0tPg0KCQk8IS0tIHN1YnN0aXR1dGlvbjogJXQgPT0gdG90YWwgc2xpZGUgY291bnQgLS0+DQoJCTx1aXRleHQgbmFtZT0iU0NSVUJCQVJTVEFUVVNfU0xJREVJTkZPIiB2YWx1ZT0iU2xpZGUgJW4gLyAldCB8ICIvPg0KCQk8dWl0ZXh0IG5hbWU9IlNDUlVCQkFSU1RBVFVTX1NUT1BQRUQiIHZhbHVlPSJTdG9wcGVkIi8+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+DQoJCTx1aXRleHQgbmFtZT0iU0NSVUJCQVJTVEFUVVNfQlVGRkVSSU5HIiB2YWx1ZT0iQnVmZmVyaW5nIi8+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+DQoJCTx1aXRleHQgbmFtZT0iRUxBUFNFRCIgdmFsdWU9IiVtIE1pbnV0ZXMgJXMgU2Vjb25kcyBSZW1haW5pbmciLz4NCgkJPHVpdGV4dCBuYW1lPSJOT1RGT1VORCIgdmFsdWU9Ik5vdGhpbmcgRm91bmQiLz4NCgkJPHVpdGV4dCBuYW1lPSJBVFRBQ0hNRU5UUyIgdmFsdWU9IkF0dGFjaG1lbnR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+DQoJCTx1aXRleHQgbmFtZT0iVEFCX05PVEVTIiB2YWx1ZT0iTm90ZXMiLz4NCgkJPHVpdGV4dCBuYW1lPSJUQUJfU0VBUkNIIiB2YWx1ZT0iU2VhcmNoIi8+DQoJCTx1aXRleHQgbmFtZT0iU0xJREVfSEVBRElORyIgdmFsdWU9IlNsaWRlIFRpdGxlIi8+DQoJCTx1aXRleHQgbmFtZT0iRFVSQVRJT05fSEVBRElORyIgdmFsdWU9IkR1cmF0aW9uIi8+DQoJCTx1aXRleHQgbmFtZT0iU0VBUkNIX0hFQURJTkciIHZhbHVlPSJTZWFyY2ggZm9yIHRleHQ6Ii8+DQoJCTx1aXRleHQgbmFtZT0iVEhVTUJfSEVBRElORyIgdmFsdWU9IlNsaWRlIi8+DQoJCTx1aXRleHQgbmFtZT0iVEhVTUJfSU5GTyIgdmFsdWU9IlNsaWRlIFRpdGxlL0R1cmF0aW9uIi8+DQoJCTx1aXRleHQgbmFtZT0iQVRUQUNITkFNRV9IRUFESU5HIiB2YWx1ZT0iRmlsZSBOYW1lIi8+DQoJCTx1aXRleHQgbmFtZT0iQVRUQUNIU0laRV9IRUFESU5HIiB2YWx1ZT0iU2l6ZSIvPg0KCQk8dWl0ZXh0IG5hbWU9IlNMSURFX05PVEVTIiB2YWx1ZT0iU2xpZGUgTm90ZXMiLz4NCgkJPHVpdGV4dCBuYW1lPSJDT1VSU0VfU1RBVFVTIiB2YWx1ZT0iTW9kdWxlIFN0YXR1cyIvPg0KCQk8dWl0ZXh0IG5hbWU9IlBBU1NFRF9TVFJJTkciIHZhbHVlPSJQYXNzZWQiLz4NCgkJPHVpdGV4dCBuYW1lPSJGQUlMRURfU1RSSU5HIiB2YWx1ZT0iRmFpbGVk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JiN4QTsmI3hBO0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dWl0ZXh0IG5hbWU9IkNPVVJTRV9TVEFUVVMiIHZhbHVlPSJNb2R1bHN0YXR1cyIvPg0KCQk8dWl0ZXh0IG5hbWU9IlBBU1NFRF9TVFJJTkciIHZhbHVlPSJFcmZvbGdyZWljaCIvPg0KCQk8dWl0ZXh0IG5hbWU9IkZBSUxFRF9TVFJJTkciIHZhbHVlPSJGZWhsZ2VzY2hsYWd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BdXMiLz4NCgkJPHVpdGV4dCBuYW1lPSJET0NXUkFQX1RJVExFIiB2YWx1ZT0iUHJlc2VudGVyLUFuaGFuZyIvPg0KCQk8dWl0ZXh0IG5hbWU9IkRPQ1dSQVBfTVNHIiB2YWx1ZT0iQXVmIG1laW5lbSBBcmJlaXRzcGxhdHogc3BlaWNoZXJuIi8+DQoJCTx1aXRleHQgbmFtZT0iRE9DV1JBUF9QUk9NUFQiIHZhbHVlPSJadW0gSGVydW50ZXJsYWRlbiBrbGlja2VuIi8+DQoJPC9sYW5ndWFnZT4NCgk8bGFuZ3VhZ2UgaWQ9ImZy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+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+DQoJCTx1aXRleHQgbmFtZT0iVEhVTUJfSEVBRElORyIgdmFsdWU9IkRpYXBvc2l0aXZlIi8+DQoJCTx1aXRleHQgbmFtZT0iVEhVTUJfSU5GTyIgdmFsdWU9IlRpdHJlL2R1csOpZSIvPg0KCQk8dWl0ZXh0IG5hbWU9IkFUVEFDSE5BTUVfSEVBRElORyIgdmFsdWU9Ik5vbSBkZSBmaWNoaWVyIi8+DQoJCTx1aXRleHQgbmFtZT0iQVRUQUNIU0laRV9IRUFESU5HIiB2YWx1ZT0iVGFpbGxlIi8+DQoJCTx1aXRleHQgbmFtZT0iU0xJREVfTk9URVMiIHZhbHVlPSJDb21tZW50YWlyZXMgZGVzIGRpYXBvc2l0aXZlcyIvPg0KCQk8dWl0ZXh0IG5hbWU9IkNPVVJTRV9TVEFUVVMiIHZhbHVlPSJTdGF0dXQgZHUgbW9kdWxlIi8+DQoJCTx1aXRleHQgbmFtZT0iUEFTU0VEX1NUUklORyIgdmFsdWU9IlLDqXVzc2kiLz4NCgkJPHVpdGV4dCBuYW1lPSJGQUlMRURfU1RSSU5HIiB2YWx1ZT0iRWNob3XDqSIvPg0KCQk8IS0tcXVpeiBwb2QgYW5kIG1lc3NhZ2UgYm94IHRleHRzLS0+DQoJCTx1aXRleHQgbmFtZT0iUVVJWlBPRF9RVUlaX0FUVEVNUFQiIHZhbHVlPSJUZW50YXRpdmUgZGUgcXVlc3Rpb25uYWlyZSA6Ii8+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+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JiN4QTsmI3hBO1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+DQoJCTx1aXRleHQgbmFtZT0iRE9DV1JBUF9QUk9NUFQiIHZhbHVlPSJDbGlxdWVyIHBvdXIgdMOpbMOpY2hhcmdlciIvPg0KCTwvbGFuZ3VhZ2U+DQoJPGxhbmd1YWdlIGlkPSJqYS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w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+DQoJCTx1aXRleHQgbmFtZT0iU0NSVUJCQVJTVEFUVVNfUExBWUlORyIgdmFsdWU9IuWGjeeUn+S4rSIvPg0KCQk8dWl0ZXh0IG5hbWU9IlNDUlVCQkFSU1RBVFVTX05PQVVESU8iIHZhbHVlPSLpn7Plo7DjgarjgZciLz4NCgkJPHVpdGV4dCBuYW1lPSJTQ1JVQkJBUlNUQVRVU19WSURQTEFZSU5HIiB2YWx1ZT0i44OT44OH44Kq5YaN55Sf5Lit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1FVSVoiIHZhbHVlPSLjgq/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/44Kk44OI44OrIi8+DQoJCTx1aXRleHQgbmFtZT0iRFVSQVRJT05fSEVBRElORyIgdmFsdWU9IumVt+OBlSIvPg0KCQk8dWl0ZXh0IG5hbWU9IlNFQVJDSF9IRUFESU5HIiB2YWx1ZT0i5qSc57Si44GZ44KL44OG44Kt44K544OIIDogIi8+DQoJCTx1aXRleHQgbmFtZT0iVEhVTUJfSEVBRElORyIgdmFsdWU9IuOCueODqeOCpOODiSIvPg0KCQk8dWl0ZXh0IG5hbWU9IlRIVU1CX0lORk8iIHZhbHVlPSLjgrnjg6njgqTjg4njgr/jgqTjg4jjg6sgLyDplbfjgZUiLz4NCgkJPHVpdGV4dCBuYW1lPSJBVFRBQ0hOQU1FX0hFQURJTkciIHZhbHVlPSLjg5XjgqHjgqTjg6vlkI0iLz4NCgkJPHVpdGV4dCBuYW1lPSJBVFRBQ0hTSVpFX0hFQURJTkciIHZhbHVlPSLjgrXjgqTjgroiLz4NCgkJPHVpdGV4dCBuYW1lPSJTTElERV9OT1RFUyIgdmFsdWU9IuOCueODqeOCpOODieODjuODvOODiCIvPg0KCQk8dWl0ZXh0IG5hbWU9IkNPVVJTRV9TVEFUVVMiIHZhbHVlPSLjg6Ljgrjjg6Xjg7zjg6vjgrnjg4bjg7zjgr/jgrkiLz4NCgkJPHVpdGV4dCBuYW1lPSJQQVNTRURfU1RSSU5HIiB2YWx1ZT0i5ZCI5qC8Ii8+DQoJCTx1aXRleHQgbmFtZT0iRkFJTEVEX1NUUklORyIgdmFsdWU9IuS4jeWQiOagvCIvPg0KCQk8IS0tcXVpeiBwb2QgYW5kIG1lc3NhZ2UgYm94IHRleHRzLS0+DQoJCTx1aXRleHQgbmFtZT0iUVVJWlBPRF9RVUlaX0FUVEVNUFQiIHZhbHVlPSLjgq/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+DQoJCTx1aXRleHQgbmFtZT0iUVVJWlBPRF9RVUVTVFlQRV9TVFIiIHZhbHVlPSLjgr/jgqTjg5cgOiAlcyIvPg0KCQk8dWl0ZXh0IG5hbWU9IlFVSVpQT0RfUVVFU1RZUEVfR1JEIiB2YWx1ZT0i6KmV5L6hIi8+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+OBhCIvPg0KCQk8dWl0ZXh0IG5hbWU9IldBUk5JTkdNU0dfTk9TVFJJTkciIHZhbHVlPSLjgYTjgYTjgYgiLz4NCgkJPHVpdGV4dCBuYW1lPSJXQVJOSU5HTVNHX1RJVExFU1RSSU5HIiB2YWx1ZT0i44Kv44Kk44K644Gu44OK44OT44Ky44O844K344On44Oz44Gr6Zai44GZ44KL6K2m5ZGKIi8+DQoJCTx1aXRleHQgbmFtZT0iV0FSTklOR01TR19NU0dTVFJJTkciIHZhbHVlPSLjgZPjga7jgq/jgqTjgrrjgavjga/jgIHjgb7jgaDop6PnrZTjgZfjgabjgYTjgarjgYTos6rllY/jgYzjgYLjgorjgb7jgZnjgIImI3hBOyYjeEE7IOOCr+OCpOOCuuOCkue1guS6huOBmeOCi+OBq+OBr+OAgeOAjOOBr+OBhOOAjeOCkuOCr+ODquODg+OCr+OBl+OBvuOBmeOAguOCr+OCpOOCuuOCkue2muihjOOBmeOCi+OBq+OBr+OAgeOAjOOBhOOBhOOBiOOAjeOCkuOCr+ODquODg+OCr+OBl+OBvuOBmeOAgiIvPg0KCQk8dWl0ZXh0IG5hbWU9IklORk9STUFUSU9OX0gyNjRfRkxBU0hQTEFZRVIiIHZhbHVlPSLjgYrkvb/jgYTjga7jgrPjg7Pjg5Tjg6Xjg7zjgr/jgavnj77lnKjjgqTjg7Pjgrnjg4jjg7zjg6vjgZXjgozjgabjgYTjgosgRmxhc2ggUGxheWVyIOOBruODkOODvOOCuOODp+ODs+OBr+OAgeOBk+OBruODk+ODh+OCquOCkuOCteODneODvOODiOOBl+OBpuOBhOOBvuOBm+OCk+OAguacgOaWsOOBriBGbGFzaCBQbGF5ZXIg44KS44OA44Km44Oz44Ot44O844OJ44GZ44KL44Gr44Gv44CB44OT44OH44Kq6aCY5Z+f44KS44Kv44Oq44OD44Kv44GX44Gm44GP44Gg44GV44GE44CC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+imi+OBm+OCiyIvPg0KCQk8dWl0ZXh0IG5hbWU9Ik1VVEUiIHZhbHVlPSLjg5/jg6Xjg7zjg4giLz4NCgkJPHVpdGV4dCBuYW1lPSJET0NXUkFQX1RJVExFIiB2YWx1ZT0iUHJlc2VudGVyIOa3u+S7mOODleOCoeOCpOODqyIvPg0KCQk8dWl0ZXh0IG5hbWU9IkRPQ1dSQVBfTVNHIiB2YWx1ZT0i44Oe44Kk44Kz44Oz44OU44Ol44O844K/44Gr5L+d5a2YIi8+DQoJCTx1aXRleHQgbmFtZT0iRE9DV1JBUF9QUk9NUFQiIHZhbHVlPSLjgq/jg6rjg4Pjgq/jgZfjgabjg4Djgqbjg7Pjg63jg7zjg4k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S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+DQoJCTx1aXRleHQgbmFtZT0iU0NSVUJCQVJTVEFUVVNfU0xJREVJTkZPIiB2YWx1ZT0i7Iqs65287J2065OcICVuIC8gJXQgfCAiLz4NCgkJPHVpdGV4dCBuYW1lPSJTQ1JVQkJBUlNUQVRVU19TVE9QUEVEIiB2YWx1ZT0i7KSR7KeA65CoIi8+DQoJCTx1aXRleHQgbmFtZT0iU0NSVUJCQVJTVEFUVVNfUExBWUlORyIgdmFsdWU9IuyerOyDnSIvPg0KCQk8dWl0ZXh0IG5hbWU9IlNDUlVCQkFSU1RBVFVTX05PQVVESU8iIHZhbHVlPSLsmKTrlJTsmKQg7JeG7J2MIi8+DQoJCTx1aXRleHQgbmFtZT0iU0NSVUJCQVJTVEFUVVNfVklEUExBWUlORyIgdmFsdWU9Iuu5hOuUlOyYpCDsnqzsg50g7KSRIi8+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+DQoJCTwhLS0gc3Vic3RpdHV0aW9uOiAlbSA9PSBtaW51dGVzIHJlbWFpbmluZyAtLT4NCgkJPCEtLSBzdWJzdGl0dXRpb246ICVzID09IHNlY29uZHMgcmVtYWluaW5nIC0tPg0KCQk8dWl0ZXh0IG5hbWU9IkVMQVBTRUQiIHZhbHVlPSIlbeu2hCAlc+y0iCDrgqjsnYwiLz4NCgkJPHVpdGV4dCBuYW1lPSJOT1RGT1VORCIgdmFsdWU9IuyXhuydjCIvPg0KCQk8dWl0ZXh0IG5hbWU9IkFUVEFDSE1FTlRTIiB2YWx1ZT0i7LKo67aAIO2MjOydvCIvPg0KCQk8IS0tIHN1YnN0aXR1dGlvbjogJXAgPT0gY3VycmVudCBzcGVha2VyJ3MgdGl0bGUgLS0+DQoJCTx1aXRleHQgbmFtZT0iQklPV0lOX1RJVExFIiB2YWx1ZT0i6rK966ClIOyGjOqwnDogJXAiLz4NCgkJPHVpdGV4dCBuYW1lPSJCSU9CVE5fVElUTEUiIHZhbHVlPSLqsr3roKUg7IaM6rCcIi8+DQoJCTx1aXRleHQgbmFtZT0iRElWSURFUkJUTl9USVRMRSIgdmFsdWU9InwiLz4NCgkJPHVpdGV4dCBuYW1lPSJDT05UQUNUQlROX1RJVExFIiB2YWx1ZT0i7Jew65297LKYIi8+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+DQoJCTx1aXRleHQgbmFtZT0iVEhVTUJfSEVBRElORyIgdmFsdWU9IuyKrOudvOydtOuTnCIvPg0KCQk8dWl0ZXh0IG5hbWU9IlRIVU1CX0lORk8iIHZhbHVlPSLsoJzrqqkv7J6s7IOd7Iuc6rCEIi8+DQoJCTx1aXRleHQgbmFtZT0iQVRUQUNITkFNRV9IRUFESU5HIiB2YWx1ZT0i7YyM7J28IOydtOumhCIvPg0KCQk8dWl0ZXh0IG5hbWU9IkFUVEFDSFNJWkVfSEVBRElORyIgdmFsdWU9Iu2BrOq4sCIvPg0KCQk8dWl0ZXh0IG5hbWU9IlNMSURFX05PVEVTIiB2YWx1ZT0i7Iqs65287J2065OcIOuFuO2KuCIvPg0KCQk8dWl0ZXh0IG5hbWU9IkNPVVJTRV9TVEFUVVMiIHZhbHVlPSLrqqjrk4gg7IOB7YOcIi8+DQoJCTx1aXRleHQgbmFtZT0iUEFTU0VEX1NUUklORyIgdmFsdWU9Iu2VqeqyqSIvPg0KCQk8dWl0ZXh0IG5hbWU9IkZBSUxFRF9TVFJJTkciIHZhbHVlPSLrtojtlanqsqk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JiN4QTsmI3hBO+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dWl0ZXh0IG5hbWU9IkNPVVJTRV9TVEFUVVMiIHZhbHVlPSJFc3RhZG8gZGUgbW9kdWxvIi8+DQoJCTx1aXRleHQgbmFtZT0iUEFTU0VEX1NUUklORyIgdmFsdWU9IkFwcm9iYWRvIi8+DQoJCTx1aXRleHQgbmFtZT0iRkFJTEVEX1NUUklORyIgdmFsdWU9IlN1c3BlbnNvIi8+DQoJCTwhLS1xdWl6IHBvZCBhbmQgbWVzc2FnZSBib3ggdGV4dHMtLT4NCgkJPHVpdGV4dCBuYW1lPSJRVUlaUE9EX1FVSVpfQVRURU1QVCIgdmFsdWU9IkludGVudG8gZGUgcHJ1ZWJhOiIvPg0KCQk8dWl0ZXh0IG5hbWU9IlFVSVpQT0RfUVVJWl9BVFRFTVBUX1ZBTFVFIiB2YWx1ZT0iJW4gZGUgJXQiLz4NCgkJPHVpdGV4dCBuYW1lPSJRVUlaUE9EX1FVSVpfU0NPUkUiIHZhbHVlPSJQdW50dWFjacOzbjoiLz4NCgkJPHVpdGV4dCBuYW1lPSJRVUlaUE9EX1FVSVpfUEFTU1NDT1JFIiB2YWx1ZT0iUHVudHVhY2nDs24gcGFyYSBhcHJvYmFyOiIvPg0KCQk8dWl0ZXh0IG5hbWU9IlFVSVpQT0RfUVVJWl9NQVhTQ09SRSIgdmFsdWU9IlB1bnR1YWNpw7NuIG3DoXhpbWE6Ii8+DQoJCTx1aXRleHQgbmFtZT0iUVVJWlBPRF9RVUVTQVRNUFRfU1RSIiB2YWx1ZT0iSW50ZW50b3M6ICVuIGRlICV0Ii8+DQoJCTx1aXRleHQgbmFtZT0iUVVJWlBPRF9RVUVTVFlQRV9TVFIiIHZhbHVlPSJUaXBvOiAlcyIvPg0KCQk8dWl0ZXh0IG5hbWU9IlFVSVpQT0RfUVVFU1RZUEVfR1JEIiB2YWx1ZT0iQ29uIHB1bnR1YWNpw7NuIi8+DQoJCTx1aXRleHQgbmFtZT0iUVVJWlBPRF9RVUVTVFlQRV9TVlkiIHZhbHVlPSJFbmN1ZXN0YSIvPg0KCQk8dWl0ZXh0IG5hbWU9IlFVSVpQT0RfUVVJWkFUTVBUX0lORiIgdmFsdWU9IkluZmluaXRvIi8+DQoJCTx1aXRleHQgbmFtZT0iUVVJWlBPRF9RVUVTQVRNUFRfSU5GIiB2YWx1ZT0iSW5maW5pdG8iLz4NCgkJPHVpdGV4dCBuYW1lPSJXQVJOSU5HTVNHX1lFU1NUUklORyIgdmFsdWU9IlPDrSIvPg0KCQk8dWl0ZXh0IG5hbWU9IldBUk5JTkdNU0dfTk9TVFJJTkciIHZhbHVlPSJObyIvPg0KCQk8dWl0ZXh0IG5hbWU9IldBUk5JTkdNU0dfVElUTEVTVFJJTkciIHZhbHVlPSJBdmlzbyBkZSBuYXZlZ2FjacOzbiBkZSBwcnVlYmEiLz4NCgkJPHVpdGV4dCBuYW1lPSJXQVJOSU5HTVNHX01TR1NUUklORyIgdmFsdWU9IkhheSBwcmVndW50YXMgc2luIGludGVudG9zIGVuIGVzdGEgcHJ1ZWJhLiYjeEE7JiN4QTtQYXJhIHNhbGlyIGRlIGxhIHBydWViYSwgaGFnYSBjbGljIGVuIFPDrS4gUGFyYSBjb250aW51YXIsIGhhZ2EgY2xpYyBlbiBOby4iLz4NCgkJPHVpdGV4dCBuYW1lPSJJTkZPUk1BVElPTl9IMjY0X0ZMQVNIUExBWUVSIiB2YWx1ZT0iTGEgdmVyc2nDs24gYWN0dWFsIGRlIEZsYXNoIFBsYXllciBpbnN0YWxhZGEgZW4gZWwgb3JkZW5hZG9yIG5vIGVzIGNvbXBhdGlibGUgY29uIGVzdGUgdsOtZGVvLiBIYWdhIGNsaWMgZW4gZWwgw6FyZWEgZGUgdsOtZGVvIHBhcmEgZGVzY2FyZ2FyIGxhIMO6bHRpbWEgdmVyc2nDs24gZGUgRmxhc2ggUGxheWVyLiIvPg0KCQk8IS0tIHN1YnN0aXR1dGlvbjogJXAgPT0gcHJlc2VudGF0aW9uIHRpdGxlIC0tPg0KCQk8IS0tIHN1YnN0aXR1dGlvbjogJXMgPT0gc2xpZGUgdGl0bGUgLS0+DQoJCTwhLS0gc3Vic3RpdHV0aW9uOiAlbiA9PSBzbGlkZSBudW1iZXIgLS0+DQoJCTx1aXRleHQgbmFtZT0iQk9PS01BUksiIHZhbHVlPSJBZG9iZSBQcmVzZW50ZXI6ICVwIi8+DQoJCTwhLS0gc3Vic3RpdHV0aW9uOiAlcCA9PSBwcmVzZW50YXRpb24gdGl0bGUgLS0+DQoJCTwhLS0gc3Vic3RpdHV0aW9uOiAlcyA9PSBzbGlkZSB0aXRsZSAtLT4NCgkJPCEtLSBzdWJzdGl0dXRpb246ICVuID09IHNsaWRlIG51bWJlciAtLT4NCgkJPHVpdGV4dCBuYW1lPSJCT09LTUFSS1NMSURFIiB2YWx1ZT0iQWRvYmUgUHJlc2VudGVyOiAlcCAlcyIvPg0KCQk8dWl0ZXh0IG5hbWU9IlNIT1dTSURFQkFSIiB2YWx1ZT0iTW9zdHJhciBiYXJyYSBsYXRlcmFsIGEgbG9zIHBhcnRpY2lwYW50ZXMiLz4NCgkJPHVpdGV4dCBuYW1lPSJNVVRFIiB2YWx1ZT0iTXVkby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dWl0ZXh0IG5hbWU9IkNPVVJTRV9TVEFUVVMiIHZhbHVlPSJTdGF0dXMgZG8gbcOzZHVsbyIvPg0KCQk8dWl0ZXh0IG5hbWU9IlBBU1NFRF9TVFJJTkciIHZhbHVlPSJBcHJvdmFkbyIvPg0KCQk8dWl0ZXh0IG5hbWU9IkZBSUxFRF9TVFJJTkciIHZhbHVlPSJSZXByb3ZhZG8iLz4NCgkJPCEtLXF1aXogcG9kIGFuZCBtZXNzYWdlIGJveCB0ZXh0cy0tPg0KCQk8dWl0ZXh0IG5hbWU9IlFVSVpQT0RfUVVJWl9BVFRFTVBUIiB2YWx1ZT0iVGVudGF0aXZhIG5vIHF1ZXN0aW9uw6FyaW86Ii8+DQoJCTx1aXRleHQgbmFtZT0iUVVJWlBPRF9RVUlaX0FUVEVNUFRfVkFMVUUiIHZhbHVlPSIlbiBkZSAldCIvPg0KCQk8dWl0ZXh0IG5hbWU9IlFVSVpQT0RfUVVJWl9TQ09SRSIgdmFsdWU9IlBvbnR1YcOnw6NvOiIvPg0KCQk8dWl0ZXh0IG5hbWU9IlFVSVpQT0RfUVVJWl9QQVNTU0NPUkUiIHZhbHVlPSJQb250dWHDp8OjbyBkZSBhcHJvdmHDp8OjbzoiLz4NCgkJPHVpdGV4dCBuYW1lPSJRVUlaUE9EX1FVSVpfTUFYU0NPUkUiIHZhbHVlPSJQb250dWHDp8OjbyBtw6F4aW1hOiIvPg0KCQk8dWl0ZXh0IG5hbWU9IlFVSVpQT0RfUVVFU0FUTVBUX1NUUiIgdmFsdWU9IlRlbnRhdGl2YTogJW4gZGUgJXQiLz4NCgkJPHVpdGV4dCBuYW1lPSJRVUlaUE9EX1FVRVNUWVBFX1NUUiIgdmFsdWU9IlRpcG86ICVzIi8+DQoJCTx1aXRleHQgbmFtZT0iUVVJWlBPRF9RVUVTVFlQRV9HUkQiIHZhbHVlPSJDbGFzc2lmaWNhdMOzcmlhIi8+DQoJCTx1aXRleHQgbmFtZT0iUVVJWlBPRF9RVUVTVFlQRV9TVlkiIHZhbHVlPSJQZXNxdWlzYSIvPg0KCQk8dWl0ZXh0IG5hbWU9IlFVSVpQT0RfUVVJWkFUTVBUX0lORiIgdmFsdWU9IkluZmluaXRvIi8+DQoJCTx1aXRleHQgbmFtZT0iUVVJWlBPRF9RVUVTQVRNUFRfSU5GIiB2YWx1ZT0iSW5maW5pdG8iLz4NCgkJPHVpdGV4dCBuYW1lPSJXQVJOSU5HTVNHX1lFU1NUUklORyIgdmFsdWU9IlNpbSIvPg0KCQk8dWl0ZXh0IG5hbWU9IldBUk5JTkdNU0dfTk9TVFJJTkciIHZhbHVlPSJOw6NvIi8+DQoJCTx1aXRleHQgbmFtZT0iV0FSTklOR01TR19USVRMRVNUUklORyIgdmFsdWU9IkFsZXJ0YSBkZSBuYXZlZ2HDp8OjbyBkbyBxdWVzdGlvbsOhcmlvIi8+DQoJCTx1aXRleHQgbmFtZT0iV0FSTklOR01TR19NU0dTVFJJTkciIHZhbHVlPSJFeGlzdGVtIHBlcmd1bnRhcyBxdWUgbsOjbyBmb3JhbSByZXNwb25kaWRhcyBuZXN0ZSBxdWVzdGlvbsOhcmlvLiYjeEE7JiN4QTtDbGlxdWUgZW0gU2ltIHBhcmEgc2FpciBkbyBxdWVzdGlvbsOhcmlvIG91IGVtIE7Do28gc2UgcXVpc2VyIGNvbnRpbnVhci4iLz4NCgkJPHVpdGV4dCBuYW1lPSJJTkZPUk1BVElPTl9IMjY0X0ZMQVNIUExBWUVSIiB2YWx1ZT0iQSB2ZXJzw6NvIGF0dWFsIGRvIEZsYXNoIFBsYXllciBpbnN0YWxhZGEgbm8gY29tcHV0YWRvciBuw6NvIG9mZXJlY2Ugc3Vwb3J0ZSBhIGVzc2UgdsOtZGVvLiBDbGlxdWUgbmEgw6FyZWEgZG8gdsOtZGVvIHBhcmEgYmFpeGFyIGEgdmVyc8OjbyBtYWlzIHJlY2VudGUgZG8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3N0cmFyIGJhcnJhIGxhdGVyYWwgYW8gcGFydGljaXBhbnRlcyIvPg0KCQk8dWl0ZXh0IG5hbWU9Ik1VVEUiIHZhbHVlPSJNdWRvIi8+DQoJCTx1aXRleHQgbmFtZT0iRE9DV1JBUF9USVRMRSIgdmFsdWU9IkFuZXhvIGRlIGFycXVpdm8gZG8gUHJlc2VudGVyIi8+DQoJCTx1aXRleHQgbmFtZT0iRE9DV1JBUF9NU0ciIHZhbHVlPSJTYWx2YXIgZW0gTWV1IGNvbXB1dGFkb3IiLz4NCgkJPHVpdGV4dCBuYW1lPSJET0NXUkFQX1BST01QVCIgdmFsdWU9IkNsaXF1ZSBwYXJhIGJhaXhhciIvPg0KCTwvbGFuZ3VhZ2U+DQoJPGxhbmd1YWdlIGlkPSJpdC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YSAlbiIvPg0KCQk8IS0tIHN1YnN0aXR1dGlvbjogJW4gPT0gc2xpZGUgbnVtYmVyIC0tPg0KCQk8IS0tIHN1YnN0aXR1dGlvbjogJXQgPT0gdG90YWwgc2xpZGUgY291bnQgLS0+DQoJCTx1aXRleHQgbmFtZT0iU0NSVUJCQVJTVEFUVVNfU0xJREVJTkZPIiB2YWx1ZT0iRGlhcG9zaXRpdmEgJW4gLyAldCB8ICIvPg0KCQk8dWl0ZXh0IG5hbWU9IlNDUlVCQkFSU1RBVFVTX1NUT1BQRUQiIHZhbHVlPSJJbnRlcnJvdHRvIi8+DQoJCTx1aXRleHQgbmFtZT0iU0NSVUJCQVJTVEFUVVNfUExBWUlORyIgdmFsdWU9IlJpcHJvZHV6aW9uZSIvPg0KCQk8dWl0ZXh0IG5hbWU9IlNDUlVCQkFSU1RBVFVTX05PQVVESU8iIHZhbHVlPSJBdWRpbyBpbmF0dC4iLz4NCgkJPHVpdGV4dCBuYW1lPSJTQ1JVQkJBUlNUQVRVU19WSURQTEFZSU5HIiB2YWx1ZT0iVmlkZW8gaW4gcmlwcm9kdXppb25lIi8+DQoJCTx1aXRleHQgbmFtZT0iU0NSVUJCQVJTVEFUVVNfTE9BRElORyIgdmFsdWU9IkNhcmljYW1lbnRvIi8+DQoJCTx1aXRleHQgbmFtZT0iU0NSVUJCQVJTVEFUVVNfQlVGRkVSSU5HIiB2YWx1ZT0iQnVmZmVyaW5nIi8+DQoJCTx1aXRleHQgbmFtZT0iU0NSVUJCQVJTVEFUVVNfUVVFU1RJT04iIHZhbHVlPSJSaXNwb25kaSBhIGRvbWFuZGEiLz4NCgkJPHVpdGV4dCBuYW1lPSJTQ1JVQkJBUlNUQVRVU19SRVZJRVdRVUlaIiB2YWx1ZT0iUmV2aXNpb25lIGRlbCBxdWl6Ii8+DQoJCTwhLS0gc3Vic3RpdHV0aW9uOiAlbSA9PSBtaW51dGVzIHJlbWFpbmluZyAtLT4NCgkJPCEtLSBzdWJzdGl0dXRpb246ICVzID09IHNlY29uZHMgcmVtYWluaW5nIC0tPg0KCQk8dWl0ZXh0IG5hbWU9IkVMQVBTRUQiIHZhbHVlPSIlbSBNaW51dGkgJXMgU2Vjb25kaSByaW1hbmVudGkiLz4NCgkJPHVpdGV4dCBuYW1lPSJOT1RGT1VORCIgdmFsdWU9Ik5lc3N1biBlbGVtZW50byB0cm92YXRvIi8+DQoJCTx1aXRleHQgbmFtZT0iQVRUQUNITUVOVFMiIHZhbHVlPSJBbGxlZ2F0aS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QuIi8+DQoJCTx1aXRleHQgbmFtZT0iVEFCX1FVSVoiIHZhbHVlPSJRdWl6Ii8+DQoJCTx1aXRleHQgbmFtZT0iVEFCX09VVExJTkUiIHZhbHVlPSJTdHJ1dHR1cmEiLz4NCgkJPHVpdGV4dCBuYW1lPSJUQUJfVEhVTUIiIHZhbHVlPSJNaW5pYXR1cmUiLz4NCgkJPHVpdGV4dCBuYW1lPSJUQUJfTk9URVMiIHZhbHVlPSJOb3RlIi8+DQoJCTx1aXRleHQgbmFtZT0iVEFCX1NFQVJDSCIgdmFsdWU9IkNlcmNhIi8+DQoJCTx1aXRleHQgbmFtZT0iU0xJREVfSEVBRElORyIgdmFsdWU9IlRpdG9sbyBkaWFwb3NpdGl2YSIvPg0KCQk8dWl0ZXh0IG5hbWU9IkRVUkFUSU9OX0hFQURJTkciIHZhbHVlPSJEdXJhdGEiLz4NCgkJPHVpdGV4dCBuYW1lPSJTRUFSQ0hfSEVBRElORyIgdmFsdWU9IkNlcmNhIHRlc3RvOiIvPg0KCQk8dWl0ZXh0IG5hbWU9IlRIVU1CX0hFQURJTkciIHZhbHVlPSJEaWFwb3NpdGl2YSIvPg0KCQk8dWl0ZXh0IG5hbWU9IlRIVU1CX0lORk8iIHZhbHVlPSJUaXRvbG8vVGVtcG8iLz4NCgkJPHVpdGV4dCBuYW1lPSJBVFRBQ0hOQU1FX0hFQURJTkciIHZhbHVlPSJOb21lIGZpbGUiLz4NCgkJPHVpdGV4dCBuYW1lPSJBVFRBQ0hTSVpFX0hFQURJTkciIHZhbHVlPSJEaW1lbnNpb25lIi8+DQoJCTx1aXRleHQgbmFtZT0iU0xJREVfTk9URVMiIHZhbHVlPSJOb3RlIGRpYXBvc2l0aXZhIi8+DQoJCTx1aXRleHQgbmFtZT0iQ09VUlNFX1NUQVRVUyIgdmFsdWU9Ik1vZHVsZSBTdGF0dXMiLz4NCgkJPHVpdGV4dCBuYW1lPSJQQVNTRURfU1RSSU5HIiB2YWx1ZT0iUGFzc2VkIi8+DQoJCTx1aXRleHQgbmFtZT0iRkFJTEVEX1NUUklORyIgdmFsdWU9IkZhaWxlZCIvPg0KCQk8IS0tcXVpeiBwb2QgYW5kIG1lc3NhZ2UgYm94IHRleHRzLS0+DQoJCTx1aXRleHQgbmFtZT0iUVVJWlBPRF9RVUlaX0FUVEVNUFQiIHZhbHVlPSJUZW50YXRpdm8gcXVpejoiLz4NCgkJPHVpdGV4dCBuYW1lPSJRVUlaUE9EX1FVSVpfQVRURU1QVF9WQUxVRSIgdmFsdWU9IiVuIGRpICV0Ii8+DQoJCTx1aXRleHQgbmFtZT0iUVVJWlBPRF9RVUlaX1NDT1JFIiB2YWx1ZT0iUHVudGVnZ2lvOiIvPg0KCQk8dWl0ZXh0IG5hbWU9IlFVSVpQT0RfUVVJWl9QQVNTU0NPUkUiIHZhbHVlPSJQdW50ZWdnaW8gbWluaW1vOiIvPg0KCQk8dWl0ZXh0IG5hbWU9IlFVSVpQT0RfUVVJWl9NQVhTQ09SRSIgdmFsdWU9IlB1bnRlZ2dpbyBtYXNzaW1vOiIvPg0KCQk8dWl0ZXh0IG5hbWU9IlFVSVpQT0RfUVVFU0FUTVBUX1NUUiIgdmFsdWU9IlRlbnRhdGl2bzogJW4gZGkgJXQiLz4NCgkJPHVpdGV4dCBuYW1lPSJRVUlaUE9EX1FVRVNUWVBFX1NUUiIgdmFsdWU9IlRpcG86ICVzIi8+DQoJCTx1aXRleHQgbmFtZT0iUVVJWlBPRF9RVUVTVFlQRV9HUkQiIHZhbHVlPSJDb24gdmFsdXRhemlvbmUiLz4NCgkJPHVpdGV4dCBuYW1lPSJRVUlaUE9EX1FVRVNUWVBFX1NWWSIgdmFsdWU9IkluZGFnaW5lIi8+DQoJCTx1aXRleHQgbmFtZT0iUVVJWlBPRF9RVUlaQVRNUFRfSU5GIiB2YWx1ZT0iSW5maW5pdGkiLz4NCgkJPHVpdGV4dCBuYW1lPSJRVUlaUE9EX1FVRVNBVE1QVF9JTkYiIHZhbHVlPSJJbmZpbml0aSIvPg0KCQk8dWl0ZXh0IG5hbWU9IldBUk5JTkdNU0dfWUVTU1RSSU5HIiB2YWx1ZT0iU8OsIi8+DQoJCTx1aXRleHQgbmFtZT0iV0FSTklOR01TR19OT1NUUklORyIgdmFsdWU9Ik5vIi8+DQoJCTx1aXRleHQgbmFtZT0iV0FSTklOR01TR19USVRMRVNUUklORyIgdmFsdWU9IkF2dmVydGVuemEgbmF2aWdhemlvbmUgcXVpeiIvPg0KCQk8dWl0ZXh0IG5hbWU9IldBUk5JTkdNU0dfTVNHU1RSSU5HIiB2YWx1ZT0iT2Njb3JyZSBhbmNvcmEgcmlzcG9uZGVyZSBhZCBhbGN1bmUgZG9tYW5kZSBkZWwgcXVpei4mI3hBOyYjeEE7U2UgZmF0ZSBjbGljIHN1IFPDrCwgdXNjaXJldGUgZGFsIHF1aXouIEZhdGUgY2xpYyBzdSBObyBwZXIgY29udGludWFyZSBpbCBxdWl6LiIvPg0KCQk8dWl0ZXh0IG5hbWU9IklORk9STUFUSU9OX0gyNjRfRkxBU0hQTEFZRVIiIHZhbHVlPSJMYSB2ZXJzaW9uZSBkaSBGbGFzaCBQbGF5ZXIgYXR0dWFsbWVudGUgaW5zdGFsbGF0YSBub24gc3VwcG9ydGEgcXVlc3RvIHZpZGVvLiBGYXRlIGNsaWMgc3VsbCdhcmVhIGRlbCB2aWRlbyBwZXIgc2NhcmljYXJlIGwndWx0aW1hIHZlcnNpb25lIGRp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IGJhcnJhIGxhdGVyYWxlIGFpIHBhcnRlY2lwYW50aSIvPg0KCQk8dWl0ZXh0IG5hbWU9Ik1VVEUiIHZhbHVlPSJEaXNhdHRpdmEgYXVkaW8iLz4NCgkJPHVpdGV4dCBuYW1lPSJET0NXUkFQX1RJVExFIiB2YWx1ZT0iQWxsZWdhdG8gZmlsZSBQcmVzZW50ZXIiLz4NCgkJPHVpdGV4dCBuYW1lPSJET0NXUkFQX01TRyIgdmFsdWU9IlNhbHZhIGluIFJpc29yc2UgZGVsIGNvbXB1dGVyIi8+DQoJCTx1aXRleHQgbmFtZT0iRE9DV1JBUF9QUk9NUFQiIHZhbHVlPSJDbGljIHBlciBzY2FyaWNhcmUiLz4NCgk8L2xhbmd1YWdlPg0KCTxsYW5ndWFnZSBpZD0ibmw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ICVuIi8+DQoJCTwhLS0gc3Vic3RpdHV0aW9uOiAlbiA9PSBzbGlkZSBudW1iZXIgLS0+DQoJCTwhLS0gc3Vic3RpdHV0aW9uOiAldCA9PSB0b3RhbCBzbGlkZSBjb3VudCAtLT4NCgkJPHVpdGV4dCBuYW1lPSJTQ1JVQkJBUlNUQVRVU19TTElERUlORk8iIHZhbHVlPSJEaWEgJW4gLyAldCB8ICIvPg0KCQk8dWl0ZXh0IG5hbWU9IlNDUlVCQkFSU1RBVFVTX1NUT1BQRUQiIHZhbHVlPSJHZXN0b3B0Ii8+DQoJCTx1aXRleHQgbmFtZT0iU0NSVUJCQVJTVEFUVVNfUExBWUlORyIgdmFsdWU9IkFmc3BlbGVuIi8+DQoJCTx1aXRleHQgbmFtZT0iU0NSVUJCQVJTVEFUVVNfTk9BVURJTyIgdmFsdWU9IkdlZW4gYXVkaW8iLz4NCgkJPHVpdGV4dCBuYW1lPSJTQ1JVQkJBUlNUQVRVU19WSURQTEFZSU5HIiB2YWx1ZT0iVmlkZW8gYWZzcGVsZW4iLz4NCgkJPHVpdGV4dCBuYW1lPSJTQ1JVQkJBUlNUQVRVU19MT0FESU5HIiB2YWx1ZT0iTGFkZW4iLz4NCgkJPHVpdGV4dCBuYW1lPSJTQ1JVQkJBUlNUQVRVU19CVUZGRVJJTkciIHZhbHVlPSJCdWZmZXJlbiIvPg0KCQk8dWl0ZXh0IG5hbWU9IlNDUlVCQkFSU1RBVFVTX1FVRVNUSU9OIiB2YWx1ZT0iVnJhYWcgbWV0IGFudHdvb3JkIi8+DQoJCTx1aXRleHQgbmFtZT0iU0NSVUJCQVJTVEFUVVNfUkVWSUVXUVVJWiIgdmFsdWU9IlF1aXogY29udHJvbGVyZW4iLz4NCgkJPCEtLSBzdWJzdGl0dXRpb246ICVtID09IG1pbnV0ZXMgcmVtYWluaW5nIC0tPg0KCQk8IS0tIHN1YnN0aXR1dGlvbjogJXMgPT0gc2Vjb25kcyByZW1haW5pbmcgLS0+DQoJCTx1aXRleHQgbmFtZT0iRUxBUFNFRCIgdmFsdWU9IkVyIHJlc3RlcmVuICVtIG1pbnV0ZW4gJXMgc2Vjb25kZW4iLz4NCgkJPHVpdGV4dCBuYW1lPSJOT1RGT1VORCIgdmFsdWU9Ik5pZXRzIGdldm9uZGVuIi8+DQoJCTx1aXRleHQgbmFtZT0iQVRUQUNITUVOVFMiIHZhbHVlPSJCaWpsYWdlbiIvPg0KCQk8IS0tIHN1YnN0aXR1dGlvbjogJXAgPT0gY3VycmVudCBzcGVha2VyJ3MgdGl0bGUgLS0+DQoJCTx1aXRleHQgbmFtZT0iQklPV0lOX1RJVExFIiB2YWx1ZT0iQmlvZ3JhZmllOiAlcCIvPg0KCQk8dWl0ZXh0IG5hbWU9IkJJT0JUTl9USVRMRSIgdmFsdWU9IkJpb2dyYWZpZSIvPg0KCQk8dWl0ZXh0IG5hbWU9IkRJVklERVJCVE5fVElUTEUiIHZhbHVlPSJ8Ii8+DQoJCTx1aXRleHQgbmFtZT0iQ09OVEFDVEJUTl9USVRMRSIgdmFsdWU9IkNvbnRhY3QiLz4NCgkJPHVpdGV4dCBuYW1lPSJUQUJfUVVJWiIgdmFsdWU9IlF1aXoiLz4NCgkJPHVpdGV4dCBuYW1lPSJUQUJfT1VUTElORSIgdmFsdWU9Ik92ZXJ6aWNodCIvPg0KCQk8dWl0ZXh0IG5hbWU9IlRBQl9USFVNQiIgdmFsdWU9Ik1pbmlhdHV1ciIvPg0KCQk8dWl0ZXh0IG5hbWU9IlRBQl9OT1RFUyIgdmFsdWU9Ik5vdGl0aWVzIi8+DQoJCTx1aXRleHQgbmFtZT0iVEFCX1NFQVJDSCIgdmFsdWU9IlpvZWtlbiIvPg0KCQk8dWl0ZXh0IG5hbWU9IlNMSURFX0hFQURJTkciIHZhbHVlPSJUaXRlbCB2YW4gZGlhIi8+DQoJCTx1aXRleHQgbmFtZT0iRFVSQVRJT05fSEVBRElORyIgdmFsdWU9IkR1dXIiLz4NCgkJPHVpdGV4dCBuYW1lPSJTRUFSQ0hfSEVBRElORyIgdmFsdWU9IlpvZWtlbiBuYWFyIHRla3N0OiIvPg0KCQk8dWl0ZXh0IG5hbWU9IlRIVU1CX0hFQURJTkciIHZhbHVlPSJEaWEiLz4NCgkJPHVpdGV4dCBuYW1lPSJUSFVNQl9JTkZPIiB2YWx1ZT0iVGl0ZWwvZHV1ciB2YW4gZGlhIi8+DQoJCTx1aXRleHQgbmFtZT0iQVRUQUNITkFNRV9IRUFESU5HIiB2YWx1ZT0iQmVzdGFuZHNuYWFtIi8+DQoJCTx1aXRleHQgbmFtZT0iQVRUQUNIU0laRV9IRUFESU5HIiB2YWx1ZT0iR3Jvb3R0ZSIvPg0KCQk8dWl0ZXh0IG5hbWU9IlNMSURFX05PVEVTIiB2YWx1ZT0iRGlhbm90aXRpZXMiLz4NCgkJPHVpdGV4dCBuYW1lPSJDT1VSU0VfU1RBVFVTIiB2YWx1ZT0iTW9kdWxlIFN0YXR1cyIvPg0KCQk8dWl0ZXh0IG5hbWU9IlBBU1NFRF9TVFJJTkciIHZhbHVlPSJQYXNzZWQiLz4NCgkJPHVpdGV4dCBuYW1lPSJGQUlMRURfU1RSSU5HIiB2YWx1ZT0iRmFpbGVk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JiN4QTsmI3hBO0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x1aXRleHQgbmFtZT0iQ09VUlNFX1NUQVRVUyIgdmFsdWU9Ik1vZHVsZSBTdGF0dXMiLz4NCgkJPHVpdGV4dCBuYW1lPSJQQVNTRURfU1RSSU5HIiB2YWx1ZT0iUGFzc2VkIi8+DQoJCTx1aXRleHQgbmFtZT0iRkFJTEVEX1NUUklORyIgdmFsdWU9IkZhaWxlZCIvPg0KCQk8IS0tcXVpeiBwb2QgYW5kIG1lc3NhZ2UgYm94IHRleHRzLS0+DQoJCTx1aXRleHQgbmFtZT0iUVVJWlBPRF9RVUlaX0FUVEVNUFQiIHZhbHVlPSLmtYvpqozlsJ3or5XmrKHmlbA6Ii8+DQoJCTx1aXRleHQgbmFtZT0iUVVJWlBPRF9RVUlaX0FUVEVNUFRfVkFMVUUiIHZhbHVlPSLnrKwgJW4g5qyh77yM5YWxICV0IOasoSIvPg0KCQk8dWl0ZXh0IG5hbWU9IlFVSVpQT0RfUVVJWl9TQ09SRSIgdmFsdWU9IuW+l+WIhjoiLz4NCgkJPHVpdGV4dCBuYW1lPSJRVUlaUE9EX1FVSVpfUEFTU1NDT1JFIiB2YWx1ZT0i5Y+K5qC85YiG5pWwOiIvPg0KCQk8dWl0ZXh0IG5hbWU9IlFVSVpQT0RfUVVJWl9NQVhTQ09SRSIgdmFsdWU9IuacgOmrmOWIhuaVsDoiLz4NCgkJPHVpdGV4dCBuYW1lPSJRVUlaUE9EX1FVRVNBVE1QVF9TVFIiIHZhbHVlPSLlsJ3or5XmrKHmlbA6IOesrCAlbiDmrKHvvIzlhbEgJXQg5qyhIi8+DQoJCTx1aXRleHQgbmFtZT0iUVVJWlBPRF9RVUVTVFlQRV9TVFIiIHZhbHVlPSLnsbvlnos6ICVzIi8+DQoJCTx1aXRleHQgbmFtZT0iUVVJWlBPRF9RVUVTVFlQRV9HUkQiIHZhbHVlPSLor4TnuqciLz4NCgkJPHVpdGV4dCBuYW1lPSJRVUlaUE9EX1FVRVNUWVBFX1NWWSIgdmFsdWU9Iuiwg+afpSIvPg0KCQk8dWl0ZXh0IG5hbWU9IlFVSVpQT0RfUVVJWkFUTVBUX0lORiIgdmFsdWU9IuaXoOmZkCIvPg0KCQk8dWl0ZXh0IG5hbWU9IlFVSVpQT0RfUVVFU0FUTVBUX0lORiIgdmFsdWU9IuaXoOmZkCIvPg0KCQk8dWl0ZXh0IG5hbWU9IldBUk5JTkdNU0dfWUVTU1RSSU5HIiB2YWx1ZT0i5pivIi8+DQoJCTx1aXRleHQgbmFtZT0iV0FSTklOR01TR19OT1NUUklORyIgdmFsdWU9IuWQpiIvPg0KCQk8dWl0ZXh0IG5hbWU9IldBUk5JTkdNU0dfVElUTEVTVFJJTkciIHZhbHVlPSLmtYvpqozlr7zoiKrorablkYoiLz4NCgkJPHVpdGV4dCBuYW1lPSJXQVJOSU5HTVNHX01TR1NUUklORyIgdmFsdWU9IuatpOa1i+mqjOS4reacieacquWwneivleS9nOetlOeahOmXrumimOOAgiYjeEE7JiN4QTvljZXlh7vigJzmmK/igJ3pgIDlh7rmraTmtYvpqozjgILljZXlh7vigJzlkKbigJ3nu6fnu63mtYvpqozjgIIiLz4NCgkJPHVpdGV4dCBuYW1lPSJJTkZPUk1BVElPTl9IMjY0X0ZMQVNIUExBWUVSIiB2YWx1ZT0i5b2T5YmN5a6J6KOF5Zyo5oKo55qE6K6h566X5py65LiK55qEIEZsYXNoIFBsYXllciDniYjmnKzkuI3mlK/mjIHor6Xop4bpopHjgILljZXlh7vop4bpopHljLrln5/kuIvovb3mnIDmlrDniYjmnKznmoQgRmxhc2ggUGxheWVy44CC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WQkeWPguWKoOiAheaYvuekuuaPkOimgeagjyIvPg0KCQk8dWl0ZXh0IG5hbWU9Ik1VVEUiIHZhbHVlPSLpnZnpn7MiLz4NCgkJPHVpdGV4dCBuYW1lPSJET0NXUkFQX1RJVExFIiB2YWx1ZT0iUHJlc2VudGVyIOaWh+S7tumZhOS7tiIvPg0KCQk8dWl0ZXh0IG5hbWU9IkRPQ1dSQVBfTVNHIiB2YWx1ZT0i5L+d5a2Y5Yiw5oiR55qE6K6h566X5py6Ii8+DQoJCTx1aXRleHQgbmFtZT0iRE9DV1JBUF9QUk9NUFQiIHZhbHVlPSLljZXlh7vku6XkuIvovb0iLz4NCgk8L2xhbmd1YWdlPg0KCTxsYW5ndWFnZSBpZD0idHI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heXQgJW4iLz4NCgkJPCEtLSBzdWJzdGl0dXRpb246ICVuID09IHNsaWRlIG51bWJlciAtLT4NCgkJPCEtLSBzdWJzdGl0dXRpb246ICV0ID09IHRvdGFsIHNsaWRlIGNvdW50IC0tPg0KCQk8dWl0ZXh0IG5hbWU9IlNDUlVCQkFSU1RBVFVTX1NMSURFSU5GTyIgdmFsdWU9IlNsYXl0ICVuIC8gJXQgfCAiLz4NCgkJPHVpdGV4dCBuYW1lPSJTQ1JVQkJBUlNUQVRVU19TVE9QUEVEIiB2YWx1ZT0iRHVyZHVydWxkdSIvPg0KCQk8dWl0ZXh0IG5hbWU9IlNDUlVCQkFSU1RBVFVTX1BMQVlJTkciIHZhbHVlPSJPeW5hdMSxbMSxeW9yIi8+DQoJCTx1aXRleHQgbmFtZT0iU0NSVUJCQVJTVEFUVVNfTk9BVURJTyIgdmFsdWU9IlNlcyBZb2siLz4NCgkJPHVpdGV4dCBuYW1lPSJTQ1JVQkJBUlNUQVRVU19WSURQTEFZSU5HIiB2YWx1ZT0iVmlkZW8gT3luYXTEsWzEsXlvciIvPg0KCQk8dWl0ZXh0IG5hbWU9IlNDUlVCQkFSU1RBVFVTX0xPQURJTkciIHZhbHVlPSJZw7xrbGVuaXlvciIvPg0KCQk8dWl0ZXh0IG5hbWU9IlNDUlVCQkFSU1RBVFVTX0JVRkZFUklORyIgdmFsdWU9IkFyYWJlbGxlxJ9lIEFsxLFuxLF5b3IiLz4NCgkJPHVpdGV4dCBuYW1lPSJTQ1JVQkJBUlNUQVRVU19RVUVTVElPTiIgdmFsdWU9IlNvcnV5dSBZYW7EsXRsYSIvPg0KCQk8dWl0ZXh0IG5hbWU9IlNDUlVCQkFSU1RBVFVTX1JFVklFV1FVSVoiIHZhbHVlPSJTxLFuYXYgxLBuY2VsZW5peW9yIi8+DQoJCTwhLS0gc3Vic3RpdHV0aW9uOiAlbSA9PSBtaW51dGVzIHJlbWFpbmluZyAtLT4NCgkJPCEtLSBzdWJzdGl0dXRpb246ICVzID09IHNlY29uZHMgcmVtYWluaW5nIC0tPg0KCQk8dWl0ZXh0IG5hbWU9IkVMQVBTRUQiIHZhbHVlPSIlbSBEYWtpa2EgJXMgU2FuaXllIEthbGTEsSIvPg0KCQk8dWl0ZXh0IG5hbWU9Ik5PVEZPVU5EIiB2YWx1ZT0iSGVyaGFuZ2kgQmlyIMWeZXkgQnVsdW5tYWTEsSIvPg0KCQk8dWl0ZXh0IG5hbWU9IkFUVEFDSE1FTlRTIiB2YWx1ZT0iRWtsZXI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LEsHJ0aWJhdCIvPg0KCQk8dWl0ZXh0IG5hbWU9IlRBQl9RVUlaIiB2YWx1ZT0iU8SxbmF2Ii8+DQoJCTx1aXRleHQgbmFtZT0iVEFCX09VVExJTkUiIHZhbHVlPSJBbmEgSGF0Ii8+DQoJCTx1aXRleHQgbmFtZT0iVEFCX1RIVU1CIiB2YWx1ZT0iUmVzaW0iLz4NCgkJPHVpdGV4dCBuYW1lPSJUQUJfTk9URVMiIHZhbHVlPSJOb3RsYXIiLz4NCgkJPHVpdGV4dCBuYW1lPSJUQUJfU0VBUkNIIiB2YWx1ZT0iQXJhIi8+DQoJCTx1aXRleHQgbmFtZT0iU0xJREVfSEVBRElORyIgdmFsdWU9IlNsYXl0IEJhxZ9sxLHEn8SxIi8+DQoJCTx1aXRleHQgbmFtZT0iRFVSQVRJT05fSEVBRElORyIgdmFsdWU9IlPDvHJlIi8+DQoJCTx1aXRleHQgbmFtZT0iU0VBUkNIX0hFQURJTkciIHZhbHVlPSJNZXRuaSBhcmE6Ii8+DQoJCTx1aXRleHQgbmFtZT0iVEhVTUJfSEVBRElORyIgdmFsdWU9IlNsYXl0Ii8+DQoJCTx1aXRleHQgbmFtZT0iVEhVTUJfSU5GTyIgdmFsdWU9IlNsYXl0IEJhxZ9sxLHEn8SxL1PDvHJlc2kiLz4NCgkJPHVpdGV4dCBuYW1lPSJBVFRBQ0hOQU1FX0hFQURJTkciIHZhbHVlPSJEb3N5YSBBZMSxIi8+DQoJCTx1aXRleHQgbmFtZT0iQVRUQUNIU0laRV9IRUFESU5HIiB2YWx1ZT0iQm95dXQiLz4NCgkJPHVpdGV4dCBuYW1lPSJTTElERV9OT1RFUyIgdmFsdWU9IlNsYXl0IE5vdGxhcsSxIi8+DQoJCTx1aXRleHQgbmFtZT0iQ09VUlNFX1NUQVRVUyIgdmFsdWU9Ik1vZHVsZSBTdGF0dXMiLz4NCgkJPHVpdGV4dCBuYW1lPSJQQVNTRURfU1RSSU5HIiB2YWx1ZT0iUGFzc2VkIi8+DQoJCTx1aXRleHQgbmFtZT0iRkFJTEVEX1NUUklORyIgdmFsdWU9IkZhaWxlZCIvPg0KCQk8IS0tcXVpeiBwb2QgYW5kIG1lc3NhZ2UgYm94IHRleHRzLS0+DQoJCTx1aXRleHQgbmFtZT0iUVVJWlBPRF9RVUlaX0FUVEVNUFQiIHZhbHVlPSJTxLFuYXYgRGVuZW1lc2k6Ii8+DQoJCTx1aXRleHQgbmFtZT0iUVVJWlBPRF9RVUlaX0FUVEVNUFRfVkFMVUUiIHZhbHVlPSIlbi8ldCIvPg0KCQk8dWl0ZXh0IG5hbWU9IlFVSVpQT0RfUVVJWl9TQ09SRSIgdmFsdWU9IlB1YW46Ii8+DQoJCTx1aXRleHQgbmFtZT0iUVVJWlBPRF9RVUlaX1BBU1NTQ09SRSIgdmFsdWU9Ikdlw6dtZSBQdWFuxLE6Ii8+DQoJCTx1aXRleHQgbmFtZT0iUVVJWlBPRF9RVUlaX01BWFNDT1JFIiB2YWx1ZT0iTWFrc2ltdW0gUHVhbjoiLz4NCgkJPHVpdGV4dCBuYW1lPSJRVUlaUE9EX1FVRVNBVE1QVF9TVFIiIHZhbHVlPSJEZW5lbWU6ICVuLyV0Ii8+DQoJCTx1aXRleHQgbmFtZT0iUVVJWlBPRF9RVUVTVFlQRV9TVFIiIHZhbHVlPSJUw7xyOiAlcyIvPg0KCQk8dWl0ZXh0IG5hbWU9IlFVSVpQT0RfUVVFU1RZUEVfR1JEIiB2YWx1ZT0iQmFzYW1ha2zEsSIvPg0KCQk8dWl0ZXh0IG5hbWU9IlFVSVpQT0RfUVVFU1RZUEVfU1ZZIiB2YWx1ZT0iQW5rZXQiLz4NCgkJPHVpdGV4dCBuYW1lPSJRVUlaUE9EX1FVSVpBVE1QVF9JTkYiIHZhbHVlPSJTxLFuxLFyc8SxeiIvPg0KCQk8dWl0ZXh0IG5hbWU9IlFVSVpQT0RfUVVFU0FUTVBUX0lORiIgdmFsdWU9IlPEsW7EsXJzxLF6Ii8+DQoJCTx1aXRleHQgbmFtZT0iV0FSTklOR01TR19ZRVNTVFJJTkciIHZhbHVlPSJFdmV0Ii8+DQoJCTx1aXRleHQgbmFtZT0iV0FSTklOR01TR19OT1NUUklORyIgdmFsdWU9IkhhecSxciIvPg0KCQk8dWl0ZXh0IG5hbWU9IldBUk5JTkdNU0dfVElUTEVTVFJJTkciIHZhbHVlPSJTxLFuYXYgR2V6aW5tZSBVeWFyxLFzxLEiLz4NCgkJPHVpdGV4dCBuYW1lPSJXQVJOSU5HTVNHX01TR1NUUklORyIgdmFsdWU9IkJ1IFPEsW5hdmRhIGRlbmVubWVtacWfIHNvcnVsYXIgdmFyLiYjeEE7JiN4QTtFdmV0IHNlw6dlbmXEn2luaSB0xLFrbGF0xLFyc2FuxLF6IFPEsW5hdmRhbiDDp8Sxa2FjYWtzxLFuxLF6LiBTxLFuYXZhIGRldmFtIGV0bWVrIGnDp2luIEhhecSxciBzZcOnZW5lxJ9pbmkgdMSxa2xhdMSxbi4iLz4NCgkJPHVpdGV4dCBuYW1lPSJJTkZPUk1BVElPTl9IMjY0X0ZMQVNIUExBWUVSIiB2YWx1ZT0iQmlsZ2lzYXlhcsSxbsSxemEgecO8a2zDvCBvbGFuIGdlw6dlcmxpIEZsYXNoIFBsYXllciBzw7xyw7xtw7wgYnUgdmlkZW95dSBkZXN0ZWtsZW1peW9yLiBFbiBzb24gRmxhc2ggUGxheWVyIHPDvHLDvG3DvG7DvCBpbmRpcm1layBpw6dpbiB2aWRlbyBhbGFuxLFuxLEgdMSxa2xhdMSx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S2F0xLFsxLFtY8SxbGFyYSBrZW5hciDDp3VidcSfdW51IGfDtnN0ZXIiLz4NCgkJPHVpdGV4dCBuYW1lPSJNVVRFIiB2YWx1ZT0iU2Vzc2l6Ii8+DQoJCTx1aXRleHQgbmFtZT0iRE9DV1JBUF9USVRMRSIgdmFsdWU9IlByZXNlbnRlciBEb3N5YSBFa2kiLz4NCgkJPHVpdGV4dCBuYW1lPSJET0NXUkFQX01TRyIgdmFsdWU9IkJpbGdpc2F5YXLEsW1hIEtheWRldCIvPg0KCQk8dWl0ZXh0IG5hbWU9IkRPQ1dSQVBfUFJPTVBUIiB2YWx1ZT0ixLBuZGlybWVrIGnDp2luIFTEsWtsYXTEsW4iLz4NCgk8L2xhbmd1YWdlPg0KCTxsYW5ndWFnZSBpZD0icn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0KHQu9Cw0LnQtCAlbiIvPg0KCQk8IS0tIHN1YnN0aXR1dGlvbjogJW4gPT0gc2xpZGUgbnVtYmVyIC0tPg0KCQk8IS0tIHN1YnN0aXR1dGlvbjogJXQgPT0gdG90YWwgc2xpZGUgY291bnQgLS0+DQoJCTx1aXRleHQgbmFtZT0iU0NSVUJCQVJTVEFUVVNfU0xJREVJTkZPIiB2YWx1ZT0i0KHQu9Cw0LnQtCAlbiAvICV0IHwgIi8+DQoJCTx1aXRleHQgbmFtZT0iU0NSVUJCQVJTVEFUVVNfU1RPUFBFRCIgdmFsdWU9ItCe0YHRgtCw0L3QvtCy0LvQtdC90L4iLz4NCgkJPHVpdGV4dCBuYW1lPSJTQ1JVQkJBUlNUQVRVU19QTEFZSU5HIiB2YWx1ZT0i0JLQvtGB0L/RgNC+0LjQt9Cy0LXQtNC10L3QuNC1Ii8+DQoJCTx1aXRleHQgbmFtZT0iU0NSVUJCQVJTVEFUVVNfTk9BVURJTyIgdmFsdWU9ItCd0LXRgiDQsNGD0LTQuNC+Ii8+DQoJCTx1aXRleHQgbmFtZT0iU0NSVUJCQVJTVEFUVVNfVklEUExBWUlORyIgdmFsdWU9ItCS0L7RgdC/0YDQvtC40LfQstC10LTQtdC90LjQtSDQstC40LTQtdC+Ii8+DQoJCTx1aXRleHQgbmFtZT0iU0NSVUJCQVJTVEFUVVNfTE9BRElORyIgdmFsdWU9ItCX0LDQs9GA0YPQt9C60LAiLz4NCgkJPHVpdGV4dCBuYW1lPSJTQ1JVQkJBUlNUQVRVU19CVUZGRVJJTkciIHZhbHVlPSLQkdGD0YTQtdGA0LjQt9Cw0YbQuNGPIi8+DQoJCTx1aXRleHQgbmFtZT0iU0NSVUJCQVJTVEFUVVNfUVVFU1RJT04iIHZhbHVlPSLQntGC0LLQtdGCINC90LAg0LLQvtC/0YDQvtGBIi8+DQoJCTx1aXRleHQgbmFtZT0iU0NSVUJCQVJTVEFUVVNfUkVWSUVXUVVJWiIgdmFsdWU9ItCe0LHQt9C+0YAg0L7Qv9GA0L7RgdCwIi8+DQoJCTwhLS0gc3Vic3RpdHV0aW9uOiAlbSA9PSBtaW51dGVzIHJlbWFpbmluZyAtLT4NCgkJPCEtLSBzdWJzdGl0dXRpb246ICVzID09IHNlY29uZHMgcmVtYWluaW5nIC0tPg0KCQk8dWl0ZXh0IG5hbWU9IkVMQVBTRUQiIHZhbHVlPSLQntGB0YLQsNC70L7RgdGMICVtINC80LjQvS4gJXMg0YEiLz4NCgkJPHVpdGV4dCBuYW1lPSJOT1RGT1VORCIgdmFsdWU9ItCd0LjRh9C10LPQviDQvdC1INC90LDQudC00LXQvdC+Ii8+DQoJCTx1aXRleHQgbmFtZT0iQVRUQUNITUVOVFMiIHZhbHVlPSLQktC70L7QttC10L3QuNGPIi8+DQoJCTwhLS0gc3Vic3RpdHV0aW9uOiAlcCA9PSBjdXJyZW50IHNwZWFrZXIncyB0aXRsZSAtLT4NCgkJPHVpdGV4dCBuYW1lPSJCSU9XSU5fVElUTEUiIHZhbHVlPSLQkdC40L7Qs9GA0LDRhNC40Y86ICVwIi8+DQoJCTx1aXRleHQgbmFtZT0iQklPQlROX1RJVExFIiB2YWx1ZT0i0JHQuNC+0LPRgNCw0YTQuNGPIi8+DQoJCTx1aXRleHQgbmFtZT0iRElWSURFUkJUTl9USVRMRSIgdmFsdWU9InwiLz4NCgkJPHVpdGV4dCBuYW1lPSJDT05UQUNUQlROX1RJVExFIiB2YWx1ZT0i0JrQvtC90YLQsNC60YIiLz4NCgkJPHVpdGV4dCBuYW1lPSJUQUJfUVVJWiIgdmFsdWU9ItCe0L/RgNC+0YEiLz4NCgkJPHVpdGV4dCBuYW1lPSJUQUJfT1VUTElORSIgdmFsdWU9ItCh0YXQtdC80LAiLz4NCgkJPHVpdGV4dCBuYW1lPSJUQUJfVEhVTUIiIHZhbHVlPSLQkdC10LPRg9C90L7QuiIvPg0KCQk8dWl0ZXh0IG5hbWU9IlRBQl9OT1RFUyIgdmFsdWU9ItCX0LDQvNC10YLQutC4Ii8+DQoJCTx1aXRleHQgbmFtZT0iVEFCX1NFQVJDSCIgdmFsdWU9ItCf0L7QuNGB0LoiLz4NCgkJPHVpdGV4dCBuYW1lPSJTTElERV9IRUFESU5HIiB2YWx1ZT0i0JfQsNCz0L7Qu9C+0LLQvtC6INGB0LvQsNC50LTQsCIvPg0KCQk8dWl0ZXh0IG5hbWU9IkRVUkFUSU9OX0hFQURJTkciIHZhbHVlPSLQlNC70LjRgi3RgdGC0YwiLz4NCgkJPHVpdGV4dCBuYW1lPSJTRUFSQ0hfSEVBRElORyIgdmFsdWU9ItCf0L7QuNGB0Log0YLQtdC60YHRgtCwOiIvPg0KCQk8dWl0ZXh0IG5hbWU9IlRIVU1CX0hFQURJTkciIHZhbHVlPSLQodC70LDQudC0Ii8+DQoJCTx1aXRleHQgbmFtZT0iVEhVTUJfSU5GTyIgdmFsdWU9ItCd0LDQt9Cy0LDQvdC40LUv0LTQu9C40YIt0L3QvtGB0YLRjCIvPg0KCQk8dWl0ZXh0IG5hbWU9IkFUVEFDSE5BTUVfSEVBRElORyIgdmFsdWU9ItCY0LzRjyDRhNCw0LnQu9CwIi8+DQoJCTx1aXRleHQgbmFtZT0iQVRUQUNIU0laRV9IRUFESU5HIiB2YWx1ZT0i0KDQsNC30LzQtdGAIi8+DQoJCTx1aXRleHQgbmFtZT0iU0xJREVfTk9URVMiIHZhbHVlPSLQl9Cw0LzQtdGC0LrQuCDQuiDRgdC70LDQudC00YMiLz4NCgkJPHVpdGV4dCBuYW1lPSJDT1VSU0VfU1RBVFVTIiB2YWx1ZT0iTW9kdWxlIFN0YXR1cyIvPg0KCQk8dWl0ZXh0IG5hbWU9IlBBU1NFRF9TVFJJTkciIHZhbHVlPSJQYXNzZWQiLz4NCgkJPHVpdGV4dCBuYW1lPSJGQUlMRURfU1RSSU5HIiB2YWx1ZT0iRmFpbGVkIi8+DQoJCTwhLS1xdWl6IHBvZCBhbmQgbWVzc2FnZSBib3ggdGV4dHMtLT4NCgkJPHVpdGV4dCBuYW1lPSJRVUlaUE9EX1FVSVpfQVRURU1QVCIgdmFsdWU9ItCf0L7Qv9GL0YLQutCwINC/0YDQvtC50YLQuCDQvtC/0YDQvtGBOiIvPg0KCQk8dWl0ZXh0IG5hbWU9IlFVSVpQT0RfUVVJWl9BVFRFTVBUX1ZBTFVFIiB2YWx1ZT0iJW4g0LjQtyAldCIvPg0KCQk8dWl0ZXh0IG5hbWU9IlFVSVpQT0RfUVVJWl9TQ09SRSIgdmFsdWU9ItCd0LDQsdGA0LDQvdC+INCx0LDQu9C70L7QsjoiLz4NCgkJPHVpdGV4dCBuYW1lPSJRVUlaUE9EX1FVSVpfUEFTU1NDT1JFIiB2YWx1ZT0i0J/RgNC+0YXQvtC00L3QvtC5INGA0LXQt9GD0LvRjNGC0LDRgjoiLz4NCgkJPHVpdGV4dCBuYW1lPSJRVUlaUE9EX1FVSVpfTUFYU0NPUkUiIHZhbHVlPSLQnNCw0LrRgdC40LzQsNC70YzQvdGL0Lkg0YDQtdC30YPQu9GM0YLQsNGCOiIvPg0KCQk8dWl0ZXh0IG5hbWU9IlFVSVpQT0RfUVVFU0FUTVBUX1NUUiIgdmFsdWU9ItCf0L7Qv9GL0YLQutCwOiAlbiDQuNC3ICV0Ii8+DQoJCTx1aXRleHQgbmFtZT0iUVVJWlBPRF9RVUVTVFlQRV9TVFIiIHZhbHVlPSLQotC40L86ICVzIi8+DQoJCTx1aXRleHQgbmFtZT0iUVVJWlBPRF9RVUVTVFlQRV9HUkQiIHZhbHVlPSLQoSDQvtGG0LXQvdC60L7QuSIvPg0KCQk8dWl0ZXh0IG5hbWU9IlFVSVpQT0RfUVVFU1RZUEVfU1ZZIiB2YWx1ZT0i0J7QsdC30L7RgCIvPg0KCQk8dWl0ZXh0IG5hbWU9IlFVSVpQT0RfUVVJWkFUTVBUX0lORiIgdmFsdWU9ItCR0L7Qu9GM0YjQvtC1INGH0LjRgdC70L4iLz4NCgkJPHVpdGV4dCBuYW1lPSJRVUlaUE9EX1FVRVNBVE1QVF9JTkYiIHZhbHVlPSLQkdC+0LvRjNGI0L7QtSDRh9C40YHQu9C+Ii8+DQoJCTx1aXRleHQgbmFtZT0iV0FSTklOR01TR19ZRVNTVFJJTkciIHZhbHVlPSLQlNCwIi8+DQoJCTx1aXRleHQgbmFtZT0iV0FSTklOR01TR19OT1NUUklORyIgdmFsdWU9ItCd0LXRgiIvPg0KCQk8dWl0ZXh0IG5hbWU9IldBUk5JTkdNU0dfVElUTEVTVFJJTkciIHZhbHVlPSLQn9GA0LXQtNGD0L/RgNC10LbQtNC10L3QuNC1INC+INC90LDQstC40LPQsNGG0LjQuCDQsiDQvtC/0YDQvtGB0LUiLz4NCgkJPHVpdGV4dCBuYW1lPSJXQVJOSU5HTVNHX01TR1NUUklORyIgdmFsdWU9ItCSINC+0L/RgNC+0YHQtSDQvtGB0YLQsNC70LjRgdGMINC90LXQvtGC0LLQtdGH0LXQvdC90YvQtSDQstC+0L/RgNC+0YHRiy7QndCw0LbQsNGC0LjQtSDQutC90L7Qv9C60LggJnF1b3Q70JTQsCZxdW90OyDQv9GA0LjQstC10LTQtdGCINC6INC30LDQutGA0YvRgtC40Y4g0L7Qv9GA0L7RgdCwLiDQndCw0LbQsNGC0LjQtSDQutC90L7Qv9C60LggJnF1b3Q70J3QtdGCJnF1b3Q7INC/0YDQvtC00L7Qu9C20LjRgiDQvtC/0YDQvtGBLiIvPg0KCQk8dWl0ZXh0IG5hbWU9IklORk9STUFUSU9OX0gyNjRfRkxBU0hQTEFZRVIiIHZhbHVlPSLQotC10LrRg9GJ0LDRjyDQstC10YDRgdC40Y8g0L/RgNC+0LjQs9GA0YvQstCw0YLQtdC70Y8gRmxhc2ggUGxheWVyLCDRg9GB0YLQsNC90L7QstC70LXQvdC90LDRjyDQvdCwINGN0YLQvtC8INC60L7QvNC/0YzRjtGC0LXRgNC1LCDQvdC1INC/0L7QtNC00LXRgNC20LjQstCw0LXRgiDRjdGC0L4g0LLQuNC00LXQvi4g0KnQtdC70LrQvdC40YLQtSDQsiDQvtCx0LvQsNGB0YLQuCDQstC40LTQtdC+LCDRh9GC0L7QsdGLINC30LDQs9GA0YPQt9C40YLRjCDQv9C+0YHQu9C10LTQvdGO0Y4g0LLQtdGA0YHQuNGOINC/0YDQvtC40LPRgNGL0LLQsNGC0LXQu9GP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0J/QvtC60LDQt9GL0LLQsNGC0Ywg0LLRgNC10LfQutGDINGD0YfQsNGB0YLQvdC40LrQsNC8Ii8+DQoJCTx1aXRleHQgbmFtZT0iTVVURSIgdmFsdWU9ItCe0YLQutC70Y7Rh9C40YLRjCDQt9Cy0YPQuiIvPg0KCQk8dWl0ZXh0IG5hbWU9IkRPQ1dSQVBfVElUTEUiIHZhbHVlPSLQktC70L7QttC10L3QuNC1INCyINGE0LDQudC7IEFkb2JlIFByZXNlbnRlciIvPg0KCQk8dWl0ZXh0IG5hbWU9IkRPQ1dSQVBfTVNHIiB2YWx1ZT0i0KHQvtGF0YDQsNC90LjRgtGMINCyINC/0LDQv9C60YMgJnF1b3Q70JzQvtC5INC60L7QvNC/0YzRjtGC0LXRgCZxdW90OyIvPg0KCQk8dWl0ZXh0IG5hbWU9IkRPQ1dSQVBfUFJPTVBUIiB2YWx1ZT0i0KnQtdC70LrQvdGD0YLRjCDQtNC70Y8g0LfQsNCz0YDRg9C30LrQuCIvPg0KCTwvbGFuZ3VhZ2U+DQo8L2NvbmZpZ3VyYXRpb24+DQo="/>
  <p:tag name="MMPROD_UIDATA" val="&lt;database version=&quot;10.0&quot;&gt;&lt;object type=&quot;1&quot; unique_id=&quot;10001&quot;&gt;&lt;property id=&quot;20141&quot; value=&quot;travail en autonomi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83&quot; value=&quot;1&quot;/&gt;&lt;property id=&quot;20184&quot; value=&quot;7&quot;/&gt;&lt;property id=&quot;20193&quot; value=&quot;-1&quot;/&gt;&lt;property id=&quot;20224&quot; value=&quot;C:\Users\Suzy\Documents\m@gistère\FICHES AUTONOMIE&quot;/&gt;&lt;property id=&quot;20250&quot; value=&quot;0&quot;/&gt;&lt;property id=&quot;20251&quot; value=&quot;1&quot;/&gt;&lt;property id=&quot;20259&quot; value=&quot;0&quot;/&gt;&lt;property id=&quot;20263&quot; value=&quot;2&quot;/&gt;&lt;property id=&quot;20264&quot; value=&quot;1&quot;/&gt;&lt;property id=&quot;20700&quot; value=&quot;0&quot;/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&quot;/&gt;&lt;property id=&quot;20307&quot; value=&quot;257&quot;/&gt;&lt;property id=&quot;20309&quot; value=&quot;-1&quot;/&gt;&lt;/object&gt;&lt;object type=&quot;3&quot; unique_id=&quot;10005&quot;&gt;&lt;property id=&quot;20148&quot; value=&quot;5&quot;/&gt;&lt;property id=&quot;20300&quot; value=&quot;Diapositive 2&quot;/&gt;&lt;property id=&quot;20307&quot; value=&quot;258&quot;/&gt;&lt;property id=&quot;20309&quot; value=&quot;-1&quot;/&gt;&lt;/object&gt;&lt;object type=&quot;3&quot; unique_id=&quot;10006&quot;&gt;&lt;property id=&quot;20148&quot; value=&quot;5&quot;/&gt;&lt;property id=&quot;20300&quot; value=&quot;Diapositive 3&quot;/&gt;&lt;property id=&quot;20307&quot; value=&quot;259&quot;/&gt;&lt;property id=&quot;20309&quot; value=&quot;-1&quot;/&gt;&lt;/object&gt;&lt;object type=&quot;3&quot; unique_id=&quot;10007&quot;&gt;&lt;property id=&quot;20148&quot; value=&quot;5&quot;/&gt;&lt;property id=&quot;20300&quot; value=&quot;Diapositive 4&quot;/&gt;&lt;property id=&quot;20307&quot; value=&quot;260&quot;/&gt;&lt;property id=&quot;20309&quot; value=&quot;-1&quot;/&gt;&lt;/object&gt;&lt;object type=&quot;3&quot; unique_id=&quot;10008&quot;&gt;&lt;property id=&quot;20148&quot; value=&quot;5&quot;/&gt;&lt;property id=&quot;20300&quot; value=&quot;Diapositive 8&quot;/&gt;&lt;property id=&quot;20307&quot; value=&quot;261&quot;/&gt;&lt;property id=&quot;20309&quot; value=&quot;-1&quot;/&gt;&lt;/object&gt;&lt;object type=&quot;3&quot; unique_id=&quot;10009&quot;&gt;&lt;property id=&quot;20148&quot; value=&quot;5&quot;/&gt;&lt;property id=&quot;20300&quot; value=&quot;Diapositive 9&quot;/&gt;&lt;property id=&quot;20307&quot; value=&quot;262&quot;/&gt;&lt;property id=&quot;20309&quot; value=&quot;-1&quot;/&gt;&lt;/object&gt;&lt;object type=&quot;3&quot; unique_id=&quot;10010&quot;&gt;&lt;property id=&quot;20148&quot; value=&quot;5&quot;/&gt;&lt;property id=&quot;20300&quot; value=&quot;Diapositive 10&quot;/&gt;&lt;property id=&quot;20307&quot; value=&quot;263&quot;/&gt;&lt;property id=&quot;20309&quot; value=&quot;-1&quot;/&gt;&lt;/object&gt;&lt;object type=&quot;3&quot; unique_id=&quot;10011&quot;&gt;&lt;property id=&quot;20148&quot; value=&quot;5&quot;/&gt;&lt;property id=&quot;20300&quot; value=&quot;Diapositive 11&quot;/&gt;&lt;property id=&quot;20307&quot; value=&quot;264&quot;/&gt;&lt;property id=&quot;20309&quot; value=&quot;-1&quot;/&gt;&lt;/object&gt;&lt;object type=&quot;3&quot; unique_id=&quot;10065&quot;&gt;&lt;property id=&quot;20148&quot; value=&quot;5&quot;/&gt;&lt;property id=&quot;20300&quot; value=&quot;Diapositive 5&quot;/&gt;&lt;property id=&quot;20307&quot; value=&quot;265&quot;/&gt;&lt;property id=&quot;20309&quot; value=&quot;-1&quot;/&gt;&lt;/object&gt;&lt;object type=&quot;3&quot; unique_id=&quot;10066&quot;&gt;&lt;property id=&quot;20148&quot; value=&quot;5&quot;/&gt;&lt;property id=&quot;20300&quot; value=&quot;Diapositive 6&quot;/&gt;&lt;property id=&quot;20307&quot; value=&quot;266&quot;/&gt;&lt;property id=&quot;20309&quot; value=&quot;-1&quot;/&gt;&lt;/object&gt;&lt;object type=&quot;3&quot; unique_id=&quot;10067&quot;&gt;&lt;property id=&quot;20148&quot; value=&quot;5&quot;/&gt;&lt;property id=&quot;20300&quot; value=&quot;Diapositive 7&quot;/&gt;&lt;property id=&quot;20307&quot; value=&quot;267&quot;/&gt;&lt;property id=&quot;20309&quot; value=&quot;-1&quot;/&gt;&lt;/object&gt;&lt;object type=&quot;3&quot; unique_id=&quot;10068&quot;&gt;&lt;property id=&quot;20148&quot; value=&quot;5&quot;/&gt;&lt;property id=&quot;20300&quot; value=&quot;Diapositive 12&quot;/&gt;&lt;property id=&quot;20307&quot; value=&quot;268&quot;/&gt;&lt;property id=&quot;20309&quot; value=&quot;-1&quot;/&gt;&lt;/object&gt;&lt;object type=&quot;3&quot; unique_id=&quot;10069&quot;&gt;&lt;property id=&quot;20148&quot; value=&quot;5&quot;/&gt;&lt;property id=&quot;20300&quot; value=&quot;Diapositive 13&quot;/&gt;&lt;property id=&quot;20307&quot; value=&quot;269&quot;/&gt;&lt;property id=&quot;20309&quot; value=&quot;-1&quot;/&gt;&lt;/object&gt;&lt;object type=&quot;3&quot; unique_id=&quot;10070&quot;&gt;&lt;property id=&quot;20148&quot; value=&quot;5&quot;/&gt;&lt;property id=&quot;20300&quot; value=&quot;Diapositive 14&quot;/&gt;&lt;property id=&quot;20307&quot; value=&quot;270&quot;/&gt;&lt;property id=&quot;20309&quot; value=&quot;-1&quot;/&gt;&lt;/object&gt;&lt;object type=&quot;3&quot; unique_id=&quot;10071&quot;&gt;&lt;property id=&quot;20148&quot; value=&quot;5&quot;/&gt;&lt;property id=&quot;20300&quot; value=&quot;Diapositive 15&quot;/&gt;&lt;property id=&quot;20307&quot; value=&quot;271&quot;/&gt;&lt;property id=&quot;20309&quot; value=&quot;-1&quot;/&gt;&lt;/object&gt;&lt;object type=&quot;3&quot; unique_id=&quot;10072&quot;&gt;&lt;property id=&quot;20148&quot; value=&quot;5&quot;/&gt;&lt;property id=&quot;20300&quot; value=&quot;Diapositive 16&quot;/&gt;&lt;property id=&quot;20307&quot; value=&quot;272&quot;/&gt;&lt;property id=&quot;20309&quot; value=&quot;-1&quot;/&gt;&lt;/object&gt;&lt;object type=&quot;3&quot; unique_id=&quot;10073&quot;&gt;&lt;property id=&quot;20148&quot; value=&quot;5&quot;/&gt;&lt;property id=&quot;20300&quot; value=&quot;Diapositive 17&quot;/&gt;&lt;property id=&quot;20307&quot; value=&quot;273&quot;/&gt;&lt;property id=&quot;20309&quot; value=&quot;-1&quot;/&gt;&lt;/object&gt;&lt;object type=&quot;3&quot; unique_id=&quot;10074&quot;&gt;&lt;property id=&quot;20148&quot; value=&quot;5&quot;/&gt;&lt;property id=&quot;20300&quot; value=&quot;Diapositive 18&quot;/&gt;&lt;property id=&quot;20307&quot; value=&quot;274&quot;/&gt;&lt;property id=&quot;20309&quot; value=&quot;-1&quot;/&gt;&lt;/object&gt;&lt;object type=&quot;3&quot; unique_id=&quot;10075&quot;&gt;&lt;property id=&quot;20148&quot; value=&quot;5&quot;/&gt;&lt;property id=&quot;20300&quot; value=&quot;Diapositive 19&quot;/&gt;&lt;property id=&quot;20307&quot; value=&quot;275&quot;/&gt;&lt;property id=&quot;20309&quot; value=&quot;-1&quot;/&gt;&lt;/object&gt;&lt;object type=&quot;3&quot; unique_id=&quot;10076&quot;&gt;&lt;property id=&quot;20148&quot; value=&quot;5&quot;/&gt;&lt;property id=&quot;20300&quot; value=&quot;Diapositive 20&quot;/&gt;&lt;property id=&quot;20307&quot; value=&quot;276&quot;/&gt;&lt;property id=&quot;20309&quot; value=&quot;-1&quot;/&gt;&lt;/object&gt;&lt;object type=&quot;3&quot; unique_id=&quot;10077&quot;&gt;&lt;property id=&quot;20148&quot; value=&quot;5&quot;/&gt;&lt;property id=&quot;20300&quot; value=&quot;Diapositive 21&quot;/&gt;&lt;property id=&quot;20307&quot; value=&quot;277&quot;/&gt;&lt;property id=&quot;20309&quot; value=&quot;-1&quot;/&gt;&lt;/object&gt;&lt;object type=&quot;3&quot; unique_id=&quot;10078&quot;&gt;&lt;property id=&quot;20148&quot; value=&quot;5&quot;/&gt;&lt;property id=&quot;20300&quot; value=&quot;Diapositive 22&quot;/&gt;&lt;property id=&quot;20307&quot; value=&quot;278&quot;/&gt;&lt;property id=&quot;20309&quot; value=&quot;-1&quot;/&gt;&lt;/object&gt;&lt;object type=&quot;3&quot; unique_id=&quot;10079&quot;&gt;&lt;property id=&quot;20148&quot; value=&quot;5&quot;/&gt;&lt;property id=&quot;20300&quot; value=&quot;Diapositive 23&quot;/&gt;&lt;property id=&quot;20307&quot; value=&quot;279&quot;/&gt;&lt;property id=&quot;20309&quot; value=&quot;-1&quot;/&gt;&lt;/object&gt;&lt;object type=&quot;3&quot; unique_id=&quot;10080&quot;&gt;&lt;property id=&quot;20148&quot; value=&quot;5&quot;/&gt;&lt;property id=&quot;20300&quot; value=&quot;Diapositive 24&quot;/&gt;&lt;property id=&quot;20307&quot; value=&quot;280&quot;/&gt;&lt;property id=&quot;20309&quot; value=&quot;-1&quot;/&gt;&lt;/object&gt;&lt;object type=&quot;3&quot; unique_id=&quot;10081&quot;&gt;&lt;property id=&quot;20148&quot; value=&quot;5&quot;/&gt;&lt;property id=&quot;20300&quot; value=&quot;Diapositive 25&quot;/&gt;&lt;property id=&quot;20307&quot; value=&quot;281&quot;/&gt;&lt;property id=&quot;20309&quot; value=&quot;-1&quot;/&gt;&lt;/object&gt;&lt;object type=&quot;3&quot; unique_id=&quot;10082&quot;&gt;&lt;property id=&quot;20148&quot; value=&quot;5&quot;/&gt;&lt;property id=&quot;20300&quot; value=&quot;Diapositive 26&quot;/&gt;&lt;property id=&quot;20307&quot; value=&quot;282&quot;/&gt;&lt;property id=&quot;20309&quot; value=&quot;-1&quot;/&gt;&lt;/object&gt;&lt;/object&gt;&lt;object type=&quot;4&quot; unique_id=&quot;10062&quot;&gt;&lt;/object&gt;&lt;object type=&quot;10&quot; unique_id=&quot;10063&quot;&gt;&lt;object type=&quot;11&quot; unique_id=&quot;10064&quot;&gt;&lt;property id=&quot;20180&quot; value=&quot;1&quot;/&gt;&lt;property id=&quot;20181&quot; value=&quot;1&quot;/&gt;&lt;property id=&quot;20183&quot; value=&quot;1&quot;/&gt;&lt;/object&gt;&lt;object type=&quot;12&quot; unique_id=&quot;10148&quot;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01CAED2C-3614-4A8E-8099-6F7CED3BCF01}_13.png&quot;/&gt;&lt;left val=&quot;798&quot;/&gt;&lt;top val=&quot;81&quot;/&gt;&lt;width val=&quot;142&quot;/&gt;&lt;height val=&quot;74&quot;/&gt;&lt;hasText val=&quot;1&quot;/&gt;&lt;/Image&gt;&lt;SmartArtElem id=&quot;{A7B86C9A-86B5-4E53-AD20-CDE6E20A920D}&quot;&gt;&lt;left val=&quot;805&quot;/&gt;&lt;top val=&quot;89&quot;/&gt;&lt;width val=&quot;127&quot;/&gt;&lt;height val=&quot;57&quot;/&gt;&lt;Image&gt;&lt;filename val=&quot;C:\Users\Suzy\AppData\Local\Temp\PR\data\asimages\{7C736BE7-D122-4154-909B-D9DDF0CA7673}_1.png&quot;/&gt;&lt;left val=&quot;805&quot;/&gt;&lt;top val=&quot;89&quot;/&gt;&lt;width val=&quot;127&quot;/&gt;&lt;height val=&quot;57&quot;/&gt;&lt;hasText val=&quot;0&quot;/&gt;&lt;/Image&gt;&lt;/SmartArtElem&gt;&lt;SmartArtElem id=&quot;{A1EB3228-41ED-4C1D-8D51-6F3C53A09056}&quot;&gt;&lt;left val=&quot;798&quot;/&gt;&lt;top val=&quot;103&quot;/&gt;&lt;width val=&quot;143&quot;/&gt;&lt;height val=&quot;31&quot;/&gt;&lt;Image&gt;&lt;filename val=&quot;C:\Users\Suzy\AppData\Local\Temp\PR\data\asimages\{6D976602-3A9C-4B9B-9270-37A7696A5024}_1.png&quot;/&gt;&lt;left val=&quot;798&quot;/&gt;&lt;top val=&quot;103&quot;/&gt;&lt;width val=&quot;143&quot;/&gt;&lt;height val=&quot;31&quot;/&gt;&lt;hasText val=&quot;0&quot;/&gt;&lt;/Image&gt;&lt;Image&gt;&lt;filename val=&quot;C:\Users\Suzy\AppData\Local\Temp\PR\data\asimages\{A690C293-84E5-4D84-9A86-1FD2E7DAA0A5}_1.png&quot;/&gt;&lt;left val=&quot;798&quot;/&gt;&lt;top val=&quot;105&quot;/&gt;&lt;width val=&quot;143&quot;/&gt;&lt;height val=&quot;27&quot;/&gt;&lt;hasText val=&quot;1&quot;/&gt;&lt;/Image&gt;&lt;/SmartArtElem&gt;&lt;/SmartArt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C4E7B105-42F2-4DB6-820E-D3E0AB5674B9}_13.png&quot;/&gt;&lt;left val=&quot;209&quot;/&gt;&lt;top val=&quot;379&quot;/&gt;&lt;width val=&quot;269&quot;/&gt;&lt;height val=&quot;31&quot;/&gt;&lt;hasText val=&quot;1&quot;/&gt;&lt;/Image&gt;&lt;/ThreeDShapeInfo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4.PNG&quot;/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B5907726-C8E0-42C5-A5EF-71FB9D1DA95E}&quot;/&gt;&lt;isInvalidForFieldText val=&quot;0&quot;/&gt;&lt;Image&gt;&lt;filename val=&quot;C:\Users\Suzy\AppData\Local\Temp\PR\data\asimages\{B5907726-C8E0-42C5-A5EF-71FB9D1DA95E}_14.png&quot;/&gt;&lt;left val=&quot;255&quot;/&gt;&lt;top val=&quot;69&quot;/&gt;&lt;width val=&quot;641&quot;/&gt;&lt;height val=&quot;450&quot;/&gt;&lt;hasText val=&quot;1&quot;/&gt;&lt;/Image&gt;&lt;/ThreeDShapeInfo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C22676D8-8115-4250-82CA-B7E5BD7736E2}&quot;/&gt;&lt;isInvalidForFieldText val=&quot;0&quot;/&gt;&lt;Image&gt;&lt;filename val=&quot;C:\Users\Suzy\AppData\Local\Temp\PR\data\asimages\{C22676D8-8115-4250-82CA-B7E5BD7736E2}_14.png&quot;/&gt;&lt;left val=&quot;323&quot;/&gt;&lt;top val=&quot;32&quot;/&gt;&lt;width val=&quot;434&quot;/&gt;&lt;height val=&quot;205&quot;/&gt;&lt;hasText val=&quot;1&quot;/&gt;&lt;/Image&gt;&lt;/ThreeDShapeInfo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C7CAA98F-5A6D-4F0F-81A5-7A96BB8C3BB9}_14.png&quot;/&gt;&lt;left val=&quot;815&quot;/&gt;&lt;top val=&quot;44&quot;/&gt;&lt;width val=&quot;101&quot;/&gt;&lt;height val=&quot;51&quot;/&gt;&lt;hasText val=&quot;1&quot;/&gt;&lt;/Image&gt;&lt;SmartArtElem id=&quot;{5FE7393F-F40E-4421-AE83-533EAD86CB60}&quot;&gt;&lt;left val=&quot;822&quot;/&gt;&lt;top val=&quot;44&quot;/&gt;&lt;width val=&quot;86&quot;/&gt;&lt;height val=&quot;51&quot;/&gt;&lt;Image&gt;&lt;filename val=&quot;C:\Users\Suzy\AppData\Local\Temp\PR\data\asimages\{5A2A6876-D682-4ADB-A913-F7B6E94672E7}_1.png&quot;/&gt;&lt;left val=&quot;822&quot;/&gt;&lt;top val=&quot;44&quot;/&gt;&lt;width val=&quot;86&quot;/&gt;&lt;height val=&quot;51&quot;/&gt;&lt;hasText val=&quot;0&quot;/&gt;&lt;/Image&gt;&lt;/SmartArtElem&gt;&lt;SmartArtElem id=&quot;{97ADA8A2-8CE7-4A80-8B9D-DCCE398CDC14}&quot;&gt;&lt;left val=&quot;814&quot;/&gt;&lt;top val=&quot;59&quot;/&gt;&lt;width val=&quot;104&quot;/&gt;&lt;height val=&quot;23&quot;/&gt;&lt;Image&gt;&lt;filename val=&quot;C:\Users\Suzy\AppData\Local\Temp\PR\data\asimages\{41DA4AC8-0388-400F-9F65-0F49C15C8825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B70D7983-3832-49B8-B408-FDAA12E9AAB9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6AF2CDC9-26A4-4700-B87F-8C62C747E2B3}_14.png&quot;/&gt;&lt;left val=&quot;798&quot;/&gt;&lt;top val=&quot;81&quot;/&gt;&lt;width val=&quot;142&quot;/&gt;&lt;height val=&quot;74&quot;/&gt;&lt;hasText val=&quot;1&quot;/&gt;&lt;/Image&gt;&lt;SmartArtElem id=&quot;{6425B992-C916-44EB-9535-EE2BE031EA6E}&quot;&gt;&lt;left val=&quot;805&quot;/&gt;&lt;top val=&quot;89&quot;/&gt;&lt;width val=&quot;127&quot;/&gt;&lt;height val=&quot;57&quot;/&gt;&lt;Image&gt;&lt;filename val=&quot;C:\Users\Suzy\AppData\Local\Temp\PR\data\asimages\{FBEC583A-9D7D-44A7-88D2-04EF244C8494}_1.png&quot;/&gt;&lt;left val=&quot;805&quot;/&gt;&lt;top val=&quot;89&quot;/&gt;&lt;width val=&quot;127&quot;/&gt;&lt;height val=&quot;57&quot;/&gt;&lt;hasText val=&quot;0&quot;/&gt;&lt;/Image&gt;&lt;/SmartArtElem&gt;&lt;SmartArtElem id=&quot;{025C349A-440C-48CD-B3CB-3D1034F33B0E}&quot;&gt;&lt;left val=&quot;798&quot;/&gt;&lt;top val=&quot;103&quot;/&gt;&lt;width val=&quot;143&quot;/&gt;&lt;height val=&quot;31&quot;/&gt;&lt;Image&gt;&lt;filename val=&quot;C:\Users\Suzy\AppData\Local\Temp\PR\data\asimages\{D1295807-EEC4-4AF8-95D4-456E53AF91B9}_1.png&quot;/&gt;&lt;left val=&quot;798&quot;/&gt;&lt;top val=&quot;103&quot;/&gt;&lt;width val=&quot;143&quot;/&gt;&lt;height val=&quot;31&quot;/&gt;&lt;hasText val=&quot;0&quot;/&gt;&lt;/Image&gt;&lt;Image&gt;&lt;filename val=&quot;C:\Users\Suzy\AppData\Local\Temp\PR\data\asimages\{964B9412-926F-4817-BDC9-23A69074F731}_1.png&quot;/&gt;&lt;left val=&quot;798&quot;/&gt;&lt;top val=&quot;105&quot;/&gt;&lt;width val=&quot;143&quot;/&gt;&lt;height val=&quot;27&quot;/&gt;&lt;hasText val=&quot;1&quot;/&gt;&lt;/Image&gt;&lt;/SmartArtElem&gt;&lt;/SmartArt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8AF9BE1D-8B77-4D10-9895-60283DB4FF84}_14.png&quot;/&gt;&lt;left val=&quot;139&quot;/&gt;&lt;top val=&quot;17&quot;/&gt;&lt;width val=&quot;269&quot;/&gt;&lt;height val=&quot;30&quot;/&gt;&lt;hasText val=&quot;1&quot;/&gt;&lt;/Image&gt;&lt;/ThreeDShape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5.PNG&quot;/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7C22640-DD6F-455C-9C1A-67410A31E416}&quot;/&gt;&lt;isInvalidForFieldText val=&quot;0&quot;/&gt;&lt;Image&gt;&lt;filename val=&quot;C:\Users\Suzy\AppData\Local\Temp\PR\data\asimages\{37C22640-DD6F-455C-9C1A-67410A31E416}_15.png&quot;/&gt;&lt;left val=&quot;219&quot;/&gt;&lt;top val=&quot;41&quot;/&gt;&lt;width val=&quot;726&quot;/&gt;&lt;height val=&quot;486&quot;/&gt;&lt;hasText val=&quot;1&quot;/&gt;&lt;/Image&gt;&lt;/ThreeDShapeInfo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E7B35E8-77F9-4624-B10F-53961C240804}&quot;/&gt;&lt;isInvalidForFieldText val=&quot;0&quot;/&gt;&lt;Image&gt;&lt;filename val=&quot;C:\Users\Suzy\AppData\Local\Temp\PR\data\asimages\{3E7B35E8-77F9-4624-B10F-53961C240804}_15.png&quot;/&gt;&lt;left val=&quot;283&quot;/&gt;&lt;top val=&quot;9&quot;/&gt;&lt;width val=&quot;474&quot;/&gt;&lt;height val=&quot;249&quot;/&gt;&lt;hasText val=&quot;1&quot;/&gt;&lt;/Image&gt;&lt;/ThreeDShapeInfo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BD92EE29-6533-4115-BDDA-AED4F9721354}_15.png&quot;/&gt;&lt;left val=&quot;815&quot;/&gt;&lt;top val=&quot;44&quot;/&gt;&lt;width val=&quot;101&quot;/&gt;&lt;height val=&quot;51&quot;/&gt;&lt;hasText val=&quot;1&quot;/&gt;&lt;/Image&gt;&lt;SmartArtElem id=&quot;{18A5AF14-E9FB-4561-BCAD-F346EB26D22F}&quot;&gt;&lt;left val=&quot;822&quot;/&gt;&lt;top val=&quot;44&quot;/&gt;&lt;width val=&quot;86&quot;/&gt;&lt;height val=&quot;51&quot;/&gt;&lt;Image&gt;&lt;filename val=&quot;C:\Users\Suzy\AppData\Local\Temp\PR\data\asimages\{6CB112B3-C7CE-4E99-BB6F-FC8DDA7ECD2B}_1.png&quot;/&gt;&lt;left val=&quot;822&quot;/&gt;&lt;top val=&quot;44&quot;/&gt;&lt;width val=&quot;86&quot;/&gt;&lt;height val=&quot;51&quot;/&gt;&lt;hasText val=&quot;0&quot;/&gt;&lt;/Image&gt;&lt;/SmartArtElem&gt;&lt;SmartArtElem id=&quot;{0D6EEB91-B026-4402-8D50-83499AA6A6A5}&quot;&gt;&lt;left val=&quot;814&quot;/&gt;&lt;top val=&quot;59&quot;/&gt;&lt;width val=&quot;104&quot;/&gt;&lt;height val=&quot;23&quot;/&gt;&lt;Image&gt;&lt;filename val=&quot;C:\Users\Suzy\AppData\Local\Temp\PR\data\asimages\{240BD621-64B3-4FC1-BB6C-F5F1F025CAAD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319409AD-1319-4C98-B19C-8BE36B5E652B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2C3F5962-E473-4018-871B-3EBA50CC6722}_15.png&quot;/&gt;&lt;left val=&quot;798&quot;/&gt;&lt;top val=&quot;81&quot;/&gt;&lt;width val=&quot;142&quot;/&gt;&lt;height val=&quot;74&quot;/&gt;&lt;hasText val=&quot;1&quot;/&gt;&lt;/Image&gt;&lt;SmartArtElem id=&quot;{3981CC61-F7A3-4DF4-9440-DB0ABA2B466F}&quot;&gt;&lt;left val=&quot;805&quot;/&gt;&lt;top val=&quot;89&quot;/&gt;&lt;width val=&quot;127&quot;/&gt;&lt;height val=&quot;57&quot;/&gt;&lt;Image&gt;&lt;filename val=&quot;C:\Users\Suzy\AppData\Local\Temp\PR\data\asimages\{4C3C7737-05F7-4E72-954E-38885D59C1E7}_1.png&quot;/&gt;&lt;left val=&quot;805&quot;/&gt;&lt;top val=&quot;89&quot;/&gt;&lt;width val=&quot;127&quot;/&gt;&lt;height val=&quot;57&quot;/&gt;&lt;hasText val=&quot;0&quot;/&gt;&lt;/Image&gt;&lt;/SmartArtElem&gt;&lt;SmartArtElem id=&quot;{43D6A674-06F3-48E3-BE54-9C81AAD2AD0D}&quot;&gt;&lt;left val=&quot;798&quot;/&gt;&lt;top val=&quot;103&quot;/&gt;&lt;width val=&quot;143&quot;/&gt;&lt;height val=&quot;31&quot;/&gt;&lt;Image&gt;&lt;filename val=&quot;C:\Users\Suzy\AppData\Local\Temp\PR\data\asimages\{79056E39-AD08-40C1-8F5C-3B67F019DAAF}_1.png&quot;/&gt;&lt;left val=&quot;798&quot;/&gt;&lt;top val=&quot;103&quot;/&gt;&lt;width val=&quot;143&quot;/&gt;&lt;height val=&quot;31&quot;/&gt;&lt;hasText val=&quot;0&quot;/&gt;&lt;/Image&gt;&lt;Image&gt;&lt;filename val=&quot;C:\Users\Suzy\AppData\Local\Temp\PR\data\asimages\{EB1D4C7A-0963-4660-BBDF-D3C2C75FC41B}_1.png&quot;/&gt;&lt;left val=&quot;798&quot;/&gt;&lt;top val=&quot;105&quot;/&gt;&lt;width val=&quot;143&quot;/&gt;&lt;height val=&quot;27&quot;/&gt;&lt;hasText val=&quot;1&quot;/&gt;&lt;/Image&gt;&lt;/SmartArtElem&gt;&lt;/SmartArt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A8E5CD54-FEC2-4EE8-8518-A24231A40708}_15.png&quot;/&gt;&lt;left val=&quot;237&quot;/&gt;&lt;top val=&quot;368&quot;/&gt;&lt;width val=&quot;269&quot;/&gt;&lt;height val=&quot;30&quot;/&gt;&lt;hasText val=&quot;1&quot;/&gt;&lt;/Image&gt;&lt;/ThreeDShapeInfo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6.PNG&quot;/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AB8BEFAE-4E94-460B-A108-B24BF62D2CD0}&quot;/&gt;&lt;isInvalidForFieldText val=&quot;0&quot;/&gt;&lt;Image&gt;&lt;filename val=&quot;C:\Users\Suzy\AppData\Local\Temp\PR\data\asimages\{AB8BEFAE-4E94-460B-A108-B24BF62D2CD0}_16.png&quot;/&gt;&lt;left val=&quot;255&quot;/&gt;&lt;top val=&quot;69&quot;/&gt;&lt;width val=&quot;641&quot;/&gt;&lt;height val=&quot;434&quot;/&gt;&lt;hasText val=&quot;1&quot;/&gt;&lt;/Image&gt;&lt;/ThreeDShapeInfo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82D85F43-90A9-4957-89A4-CEBCF00A5350}&quot;/&gt;&lt;isInvalidForFieldText val=&quot;0&quot;/&gt;&lt;Image&gt;&lt;filename val=&quot;C:\Users\Suzy\AppData\Local\Temp\PR\data\asimages\{82D85F43-90A9-4957-89A4-CEBCF00A5350}_16.png&quot;/&gt;&lt;left val=&quot;323&quot;/&gt;&lt;top val=&quot;32&quot;/&gt;&lt;width val=&quot;434&quot;/&gt;&lt;height val=&quot;205&quot;/&gt;&lt;hasText val=&quot;1&quot;/&gt;&lt;/Image&gt;&lt;/ThreeDShapeInfo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1467CC40-FB63-47C4-83DC-A91278A144FD}_16.png&quot;/&gt;&lt;left val=&quot;815&quot;/&gt;&lt;top val=&quot;44&quot;/&gt;&lt;width val=&quot;101&quot;/&gt;&lt;height val=&quot;51&quot;/&gt;&lt;hasText val=&quot;1&quot;/&gt;&lt;/Image&gt;&lt;SmartArtElem id=&quot;{4B9E8754-F1C9-44A0-88C0-7DDC5B82DD0E}&quot;&gt;&lt;left val=&quot;822&quot;/&gt;&lt;top val=&quot;44&quot;/&gt;&lt;width val=&quot;86&quot;/&gt;&lt;height val=&quot;51&quot;/&gt;&lt;Image&gt;&lt;filename val=&quot;C:\Users\Suzy\AppData\Local\Temp\PR\data\asimages\{2BF68A83-BEBD-4A16-AC87-BADD59906527}_1.png&quot;/&gt;&lt;left val=&quot;822&quot;/&gt;&lt;top val=&quot;44&quot;/&gt;&lt;width val=&quot;86&quot;/&gt;&lt;height val=&quot;51&quot;/&gt;&lt;hasText val=&quot;0&quot;/&gt;&lt;/Image&gt;&lt;/SmartArtElem&gt;&lt;SmartArtElem id=&quot;{FE3BDBFC-4C1B-4E0F-8718-220550E845FF}&quot;&gt;&lt;left val=&quot;814&quot;/&gt;&lt;top val=&quot;59&quot;/&gt;&lt;width val=&quot;104&quot;/&gt;&lt;height val=&quot;23&quot;/&gt;&lt;Image&gt;&lt;filename val=&quot;C:\Users\Suzy\AppData\Local\Temp\PR\data\asimages\{5D384A4A-D70F-4F22-BEE6-1AE4DBA39BFB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50ABC92E-89D1-4A90-94D1-E3ABA5F6B13D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7C7CAB42-D4EC-458C-8782-6607194C4E2A}_16.png&quot;/&gt;&lt;left val=&quot;787&quot;/&gt;&lt;top val=&quot;81&quot;/&gt;&lt;width val=&quot;153&quot;/&gt;&lt;height val=&quot;86&quot;/&gt;&lt;hasText val=&quot;1&quot;/&gt;&lt;/Image&gt;&lt;SmartArtElem id=&quot;{B937300F-183A-4DBF-B0CB-896096FE8878}&quot;&gt;&lt;left val=&quot;795&quot;/&gt;&lt;top val=&quot;91&quot;/&gt;&lt;width val=&quot;137&quot;/&gt;&lt;height val=&quot;66&quot;/&gt;&lt;Image&gt;&lt;filename val=&quot;C:\Users\Suzy\AppData\Local\Temp\PR\data\asimages\{54C0847E-A1CD-4F4A-BB9E-BF4C04F3EB5F}_1.png&quot;/&gt;&lt;left val=&quot;795&quot;/&gt;&lt;top val=&quot;91&quot;/&gt;&lt;width val=&quot;137&quot;/&gt;&lt;height val=&quot;66&quot;/&gt;&lt;hasText val=&quot;0&quot;/&gt;&lt;/Image&gt;&lt;/SmartArtElem&gt;&lt;SmartArtElem id=&quot;{39BDD42B-46B3-46CA-A0CC-7513532C4066}&quot;&gt;&lt;left val=&quot;787&quot;/&gt;&lt;top val=&quot;106&quot;/&gt;&lt;width val=&quot;154&quot;/&gt;&lt;height val=&quot;36&quot;/&gt;&lt;Image&gt;&lt;filename val=&quot;C:\Users\Suzy\AppData\Local\Temp\PR\data\asimages\{D2F94AA5-7C0E-4135-B787-38ABEF6BA109}_1.png&quot;/&gt;&lt;left val=&quot;787&quot;/&gt;&lt;top val=&quot;106&quot;/&gt;&lt;width val=&quot;154&quot;/&gt;&lt;height val=&quot;36&quot;/&gt;&lt;hasText val=&quot;0&quot;/&gt;&lt;/Image&gt;&lt;Image&gt;&lt;filename val=&quot;C:\Users\Suzy\AppData\Local\Temp\PR\data\asimages\{1D0613A4-7910-464D-B4AC-FF6821EC0914}_1.png&quot;/&gt;&lt;left val=&quot;790&quot;/&gt;&lt;top val=&quot;109&quot;/&gt;&lt;width val=&quot;149&quot;/&gt;&lt;height val=&quot;33&quot;/&gt;&lt;hasText val=&quot;1&quot;/&gt;&lt;/Image&gt;&lt;/SmartArtElem&gt;&lt;/SmartArt&gt;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2C96AB54-933B-454C-8A1A-FD08130AC976}_16.png&quot;/&gt;&lt;left val=&quot;105&quot;/&gt;&lt;top val=&quot;383&quot;/&gt;&lt;width val=&quot;269&quot;/&gt;&lt;height val=&quot;31&quot;/&gt;&lt;hasText val=&quot;1&quot;/&gt;&lt;/Image&gt;&lt;/ThreeDShapeInfo&gt;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7.PNG&quot;/&gt;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136E3CA0-1328-4E92-8DB8-DB82B2DA34A5}&quot;/&gt;&lt;isInvalidForFieldText val=&quot;0&quot;/&gt;&lt;Image&gt;&lt;filename val=&quot;C:\Users\Suzy\AppData\Local\Temp\PR\data\asimages\{136E3CA0-1328-4E92-8DB8-DB82B2DA34A5}_17.png&quot;/&gt;&lt;left val=&quot;255&quot;/&gt;&lt;top val=&quot;69&quot;/&gt;&lt;width val=&quot;641&quot;/&gt;&lt;height val=&quot;427&quot;/&gt;&lt;hasText val=&quot;1&quot;/&gt;&lt;/Image&gt;&lt;/ThreeDShape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0116667E-A81A-4576-B71F-2F657B205DE5}&quot;/&gt;&lt;isInvalidForFieldText val=&quot;0&quot;/&gt;&lt;Image&gt;&lt;filename val=&quot;C:\Users\Suzy\AppData\Local\Temp\PR\data\asimages\{0116667E-A81A-4576-B71F-2F657B205DE5}_17.png&quot;/&gt;&lt;left val=&quot;323&quot;/&gt;&lt;top val=&quot;32&quot;/&gt;&lt;width val=&quot;434&quot;/&gt;&lt;height val=&quot;205&quot;/&gt;&lt;hasText val=&quot;1&quot;/&gt;&lt;/Image&gt;&lt;/ThreeDShapeInfo&gt;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13FC2F8B-A808-4843-AC59-1E8E516FC66A}_17.png&quot;/&gt;&lt;left val=&quot;815&quot;/&gt;&lt;top val=&quot;44&quot;/&gt;&lt;width val=&quot;101&quot;/&gt;&lt;height val=&quot;51&quot;/&gt;&lt;hasText val=&quot;1&quot;/&gt;&lt;/Image&gt;&lt;SmartArtElem id=&quot;{7BD7A332-5B85-4BCF-B8CA-FE1E0D8D639C}&quot;&gt;&lt;left val=&quot;822&quot;/&gt;&lt;top val=&quot;44&quot;/&gt;&lt;width val=&quot;86&quot;/&gt;&lt;height val=&quot;51&quot;/&gt;&lt;Image&gt;&lt;filename val=&quot;C:\Users\Suzy\AppData\Local\Temp\PR\data\asimages\{81F1BBF0-DECB-48F9-8BED-9B5FC91E241A}_1.png&quot;/&gt;&lt;left val=&quot;822&quot;/&gt;&lt;top val=&quot;44&quot;/&gt;&lt;width val=&quot;86&quot;/&gt;&lt;height val=&quot;51&quot;/&gt;&lt;hasText val=&quot;0&quot;/&gt;&lt;/Image&gt;&lt;/SmartArtElem&gt;&lt;SmartArtElem id=&quot;{253E1211-FB7B-4972-859F-460579D6F5C4}&quot;&gt;&lt;left val=&quot;814&quot;/&gt;&lt;top val=&quot;59&quot;/&gt;&lt;width val=&quot;104&quot;/&gt;&lt;height val=&quot;23&quot;/&gt;&lt;Image&gt;&lt;filename val=&quot;C:\Users\Suzy\AppData\Local\Temp\PR\data\asimages\{489D238F-4AFF-4D47-AEDC-DC6DE0784CCC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EA4081DB-B50A-49CD-92C8-32BC3063DD4E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9E77E7B2-710C-4A82-9D1F-6F001E5D3A18}_17.png&quot;/&gt;&lt;left val=&quot;787&quot;/&gt;&lt;top val=&quot;81&quot;/&gt;&lt;width val=&quot;153&quot;/&gt;&lt;height val=&quot;86&quot;/&gt;&lt;hasText val=&quot;1&quot;/&gt;&lt;/Image&gt;&lt;SmartArtElem id=&quot;{B8C63EB9-30E3-4E16-8CEF-03ED3B155FE8}&quot;&gt;&lt;left val=&quot;795&quot;/&gt;&lt;top val=&quot;91&quot;/&gt;&lt;width val=&quot;137&quot;/&gt;&lt;height val=&quot;66&quot;/&gt;&lt;Image&gt;&lt;filename val=&quot;C:\Users\Suzy\AppData\Local\Temp\PR\data\asimages\{498706EC-6067-41F0-97CD-5030E138391F}_1.png&quot;/&gt;&lt;left val=&quot;795&quot;/&gt;&lt;top val=&quot;91&quot;/&gt;&lt;width val=&quot;137&quot;/&gt;&lt;height val=&quot;66&quot;/&gt;&lt;hasText val=&quot;0&quot;/&gt;&lt;/Image&gt;&lt;/SmartArtElem&gt;&lt;SmartArtElem id=&quot;{57FBD4A3-7210-4742-8EF2-56C2FD906FF3}&quot;&gt;&lt;left val=&quot;787&quot;/&gt;&lt;top val=&quot;106&quot;/&gt;&lt;width val=&quot;154&quot;/&gt;&lt;height val=&quot;36&quot;/&gt;&lt;Image&gt;&lt;filename val=&quot;C:\Users\Suzy\AppData\Local\Temp\PR\data\asimages\{F5B12653-6C01-4AD5-ABC5-2F1D7752F763}_1.png&quot;/&gt;&lt;left val=&quot;787&quot;/&gt;&lt;top val=&quot;106&quot;/&gt;&lt;width val=&quot;154&quot;/&gt;&lt;height val=&quot;36&quot;/&gt;&lt;hasText val=&quot;0&quot;/&gt;&lt;/Image&gt;&lt;Image&gt;&lt;filename val=&quot;C:\Users\Suzy\AppData\Local\Temp\PR\data\asimages\{BBEEC39E-C2A4-41F3-AC9F-0DCD773429D5}_1.png&quot;/&gt;&lt;left val=&quot;790&quot;/&gt;&lt;top val=&quot;109&quot;/&gt;&lt;width val=&quot;149&quot;/&gt;&lt;height val=&quot;33&quot;/&gt;&lt;hasText val=&quot;1&quot;/&gt;&lt;/Image&gt;&lt;/SmartArtElem&gt;&lt;/SmartArt&gt;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D120D959-1D31-4012-BC52-0FED3783E012}_17.png&quot;/&gt;&lt;left val=&quot;105&quot;/&gt;&lt;top val=&quot;383&quot;/&gt;&lt;width val=&quot;269&quot;/&gt;&lt;height val=&quot;31&quot;/&gt;&lt;hasText val=&quot;1&quot;/&gt;&lt;/Image&gt;&lt;/ThreeDShapeInfo&gt;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8.PNG&quot;/&gt;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4149F4B-5A5E-445A-A1F1-18E43199C518}&quot;/&gt;&lt;isInvalidForFieldText val=&quot;0&quot;/&gt;&lt;Image&gt;&lt;filename val=&quot;C:\Users\Suzy\AppData\Local\Temp\PR\data\asimages\{74149F4B-5A5E-445A-A1F1-18E43199C518}_18.png&quot;/&gt;&lt;left val=&quot;255&quot;/&gt;&lt;top val=&quot;69&quot;/&gt;&lt;width val=&quot;641&quot;/&gt;&lt;height val=&quot;427&quot;/&gt;&lt;hasText val=&quot;1&quot;/&gt;&lt;/Image&gt;&lt;/ThreeDShapeInfo&gt;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204E577-2867-4441-9080-6877C5D4DF71}&quot;/&gt;&lt;isInvalidForFieldText val=&quot;0&quot;/&gt;&lt;Image&gt;&lt;filename val=&quot;C:\Users\Suzy\AppData\Local\Temp\PR\data\asimages\{2204E577-2867-4441-9080-6877C5D4DF71}_18.png&quot;/&gt;&lt;left val=&quot;323&quot;/&gt;&lt;top val=&quot;32&quot;/&gt;&lt;width val=&quot;434&quot;/&gt;&lt;height val=&quot;205&quot;/&gt;&lt;hasText val=&quot;1&quot;/&gt;&lt;/Image&gt;&lt;/ThreeDShapeInfo&gt;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42CEEF43-7C9A-4703-AEDE-947D34D57084}_18.png&quot;/&gt;&lt;left val=&quot;815&quot;/&gt;&lt;top val=&quot;44&quot;/&gt;&lt;width val=&quot;101&quot;/&gt;&lt;height val=&quot;51&quot;/&gt;&lt;hasText val=&quot;1&quot;/&gt;&lt;/Image&gt;&lt;SmartArtElem id=&quot;{5BF01BC2-830A-4936-AD42-285C55F71962}&quot;&gt;&lt;left val=&quot;822&quot;/&gt;&lt;top val=&quot;44&quot;/&gt;&lt;width val=&quot;86&quot;/&gt;&lt;height val=&quot;51&quot;/&gt;&lt;Image&gt;&lt;filename val=&quot;C:\Users\Suzy\AppData\Local\Temp\PR\data\asimages\{C6A050DC-1000-43CC-9B6A-1448855F6732}_1.png&quot;/&gt;&lt;left val=&quot;822&quot;/&gt;&lt;top val=&quot;44&quot;/&gt;&lt;width val=&quot;86&quot;/&gt;&lt;height val=&quot;51&quot;/&gt;&lt;hasText val=&quot;0&quot;/&gt;&lt;/Image&gt;&lt;/SmartArtElem&gt;&lt;SmartArtElem id=&quot;{FC7436C5-CC1A-4A9E-8A92-B268C20C409B}&quot;&gt;&lt;left val=&quot;814&quot;/&gt;&lt;top val=&quot;59&quot;/&gt;&lt;width val=&quot;104&quot;/&gt;&lt;height val=&quot;23&quot;/&gt;&lt;Image&gt;&lt;filename val=&quot;C:\Users\Suzy\AppData\Local\Temp\PR\data\asimages\{94A48D05-0F72-4D00-A555-15E1108F3CE1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5CE7E7FB-1D5E-4C76-B4AA-AE764267967B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B6299C15-08FB-46AF-B787-C47279A122AD}_18.png&quot;/&gt;&lt;left val=&quot;787&quot;/&gt;&lt;top val=&quot;81&quot;/&gt;&lt;width val=&quot;153&quot;/&gt;&lt;height val=&quot;86&quot;/&gt;&lt;hasText val=&quot;1&quot;/&gt;&lt;/Image&gt;&lt;SmartArtElem id=&quot;{C7B3A844-7504-4F52-A4C5-F62CE4826EAB}&quot;&gt;&lt;left val=&quot;795&quot;/&gt;&lt;top val=&quot;91&quot;/&gt;&lt;width val=&quot;137&quot;/&gt;&lt;height val=&quot;66&quot;/&gt;&lt;Image&gt;&lt;filename val=&quot;C:\Users\Suzy\AppData\Local\Temp\PR\data\asimages\{BDB66AB4-623F-48DF-A359-8CBE48D36149}_1.png&quot;/&gt;&lt;left val=&quot;795&quot;/&gt;&lt;top val=&quot;91&quot;/&gt;&lt;width val=&quot;137&quot;/&gt;&lt;height val=&quot;66&quot;/&gt;&lt;hasText val=&quot;0&quot;/&gt;&lt;/Image&gt;&lt;/SmartArtElem&gt;&lt;SmartArtElem id=&quot;{C4C82138-F7BF-4F6E-BC68-CFF8DD4ED96B}&quot;&gt;&lt;left val=&quot;787&quot;/&gt;&lt;top val=&quot;106&quot;/&gt;&lt;width val=&quot;154&quot;/&gt;&lt;height val=&quot;36&quot;/&gt;&lt;Image&gt;&lt;filename val=&quot;C:\Users\Suzy\AppData\Local\Temp\PR\data\asimages\{CD5B0FEE-845F-4DBE-B630-8D8CBB614684}_1.png&quot;/&gt;&lt;left val=&quot;787&quot;/&gt;&lt;top val=&quot;106&quot;/&gt;&lt;width val=&quot;154&quot;/&gt;&lt;height val=&quot;36&quot;/&gt;&lt;hasText val=&quot;0&quot;/&gt;&lt;/Image&gt;&lt;Image&gt;&lt;filename val=&quot;C:\Users\Suzy\AppData\Local\Temp\PR\data\asimages\{9E3C24CF-6476-459B-B9C9-63C74AF78F0F}_1.png&quot;/&gt;&lt;left val=&quot;790&quot;/&gt;&lt;top val=&quot;109&quot;/&gt;&lt;width val=&quot;149&quot;/&gt;&lt;height val=&quot;33&quot;/&gt;&lt;hasText val=&quot;1&quot;/&gt;&lt;/Image&gt;&lt;/SmartArtElem&gt;&lt;/SmartArt&gt;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5330CD51-4801-4A34-B62D-20DB0445A298}_18.png&quot;/&gt;&lt;left val=&quot;105&quot;/&gt;&lt;top val=&quot;383&quot;/&gt;&lt;width val=&quot;269&quot;/&gt;&lt;height val=&quot;31&quot;/&gt;&lt;hasText val=&quot;1&quot;/&gt;&lt;/Image&gt;&lt;/ThreeDShapeInfo&gt;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9.PNG&quot;/&gt;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F34D892-3CEC-49DC-97EB-2D559E4ECAB9}&quot;/&gt;&lt;isInvalidForFieldText val=&quot;0&quot;/&gt;&lt;Image&gt;&lt;filename val=&quot;C:\Users\Suzy\AppData\Local\Temp\PR\data\asimages\{7F34D892-3CEC-49DC-97EB-2D559E4ECAB9}_19.png&quot;/&gt;&lt;left val=&quot;255&quot;/&gt;&lt;top val=&quot;69&quot;/&gt;&lt;width val=&quot;641&quot;/&gt;&lt;height val=&quot;427&quot;/&gt;&lt;hasText val=&quot;1&quot;/&gt;&lt;/Image&gt;&lt;/ThreeDShapeInfo&gt;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6D65AE81-2C2F-47F2-8ABD-F5E2905BA6A9}&quot;/&gt;&lt;isInvalidForFieldText val=&quot;0&quot;/&gt;&lt;Image&gt;&lt;filename val=&quot;C:\Users\Suzy\AppData\Local\Temp\PR\data\asimages\{6D65AE81-2C2F-47F2-8ABD-F5E2905BA6A9}_19.png&quot;/&gt;&lt;left val=&quot;323&quot;/&gt;&lt;top val=&quot;32&quot;/&gt;&lt;width val=&quot;434&quot;/&gt;&lt;height val=&quot;206&quot;/&gt;&lt;hasText val=&quot;1&quot;/&gt;&lt;/Image&gt;&lt;/ThreeDShapeInfo&gt;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F774273E-D4E5-4448-8573-7BE9E5D52385}&quot;/&gt;&lt;isInvalidForFieldText val=&quot;0&quot;/&gt;&lt;Image&gt;&lt;filename val=&quot;C:\Users\Suzy\AppData\Local\Temp\PR\data\asimages\{F774273E-D4E5-4448-8573-7BE9E5D52385}_19.png&quot;/&gt;&lt;left val=&quot;813&quot;/&gt;&lt;top val=&quot;44&quot;/&gt;&lt;width val=&quot;105&quot;/&gt;&lt;height val=&quot;51&quot;/&gt;&lt;hasText val=&quot;1&quot;/&gt;&lt;/Image&gt;&lt;/ThreeDShapeInfo&gt;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526DDF7-7501-442A-B254-CE3825A14EB1}&quot;/&gt;&lt;isInvalidForFieldText val=&quot;0&quot;/&gt;&lt;Image&gt;&lt;filename val=&quot;C:\Users\Suzy\AppData\Local\Temp\PR\data\asimages\{4526DDF7-7501-442A-B254-CE3825A14EB1}_19.png&quot;/&gt;&lt;left val=&quot;787&quot;/&gt;&lt;top val=&quot;81&quot;/&gt;&lt;width val=&quot;154&quot;/&gt;&lt;height val=&quot;86&quot;/&gt;&lt;hasText val=&quot;1&quot;/&gt;&lt;/Image&gt;&lt;/ThreeDShapeInfo&gt;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7E29EA0E-811D-48E2-A9BD-E2AC0D03DA14}_19.png&quot;/&gt;&lt;left val=&quot;228&quot;/&gt;&lt;top val=&quot;383&quot;/&gt;&lt;width val=&quot;269&quot;/&gt;&lt;height val=&quot;31&quot;/&gt;&lt;hasText val=&quot;1&quot;/&gt;&lt;/Image&gt;&lt;/ThreeDShape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0.PNG&quot;/&gt;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58B8CDC3-7952-45C2-BF41-37E9C955E48F}&quot;/&gt;&lt;isInvalidForFieldText val=&quot;0&quot;/&gt;&lt;Image&gt;&lt;filename val=&quot;C:\Users\Suzy\AppData\Local\Temp\PR\data\asimages\{58B8CDC3-7952-45C2-BF41-37E9C955E48F}_20.png&quot;/&gt;&lt;left val=&quot;223&quot;/&gt;&lt;top val=&quot;69&quot;/&gt;&lt;width val=&quot;701&quot;/&gt;&lt;height val=&quot;427&quot;/&gt;&lt;hasText val=&quot;1&quot;/&gt;&lt;/Image&gt;&lt;/ThreeDShapeInfo&gt;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10BC951-281C-416A-8AA5-6BBC560E6884}&quot;/&gt;&lt;isInvalidForFieldText val=&quot;0&quot;/&gt;&lt;Image&gt;&lt;filename val=&quot;C:\Users\Suzy\AppData\Local\Temp\PR\data\asimages\{310BC951-281C-416A-8AA5-6BBC560E6884}_20.png&quot;/&gt;&lt;left val=&quot;323&quot;/&gt;&lt;top val=&quot;32&quot;/&gt;&lt;width val=&quot;434&quot;/&gt;&lt;height val=&quot;206&quot;/&gt;&lt;hasText val=&quot;1&quot;/&gt;&lt;/Image&gt;&lt;/ThreeDShapeInfo&gt;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0430E5AE-E7A9-471B-8475-8D17A0DD6BDA}&quot;/&gt;&lt;isInvalidForFieldText val=&quot;0&quot;/&gt;&lt;Image&gt;&lt;filename val=&quot;C:\Users\Suzy\AppData\Local\Temp\PR\data\asimages\{0430E5AE-E7A9-471B-8475-8D17A0DD6BDA}_20.png&quot;/&gt;&lt;left val=&quot;813&quot;/&gt;&lt;top val=&quot;44&quot;/&gt;&lt;width val=&quot;105&quot;/&gt;&lt;height val=&quot;51&quot;/&gt;&lt;hasText val=&quot;1&quot;/&gt;&lt;/Image&gt;&lt;/ThreeDShapeInfo&gt;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A887107-14D3-46FF-9EC2-37D9E9A25DA9}&quot;/&gt;&lt;isInvalidForFieldText val=&quot;0&quot;/&gt;&lt;Image&gt;&lt;filename val=&quot;C:\Users\Suzy\AppData\Local\Temp\PR\data\asimages\{3A887107-14D3-46FF-9EC2-37D9E9A25DA9}_20.png&quot;/&gt;&lt;left val=&quot;787&quot;/&gt;&lt;top val=&quot;81&quot;/&gt;&lt;width val=&quot;154&quot;/&gt;&lt;height val=&quot;86&quot;/&gt;&lt;hasText val=&quot;1&quot;/&gt;&lt;/Image&gt;&lt;/ThreeDShapeInfo&gt;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94C0F7D8-7181-4F53-8726-04FE0944865F}_20.png&quot;/&gt;&lt;left val=&quot;135&quot;/&gt;&lt;top val=&quot;18&quot;/&gt;&lt;width val=&quot;269&quot;/&gt;&lt;height val=&quot;31&quot;/&gt;&lt;hasText val=&quot;1&quot;/&gt;&lt;/Image&gt;&lt;/ThreeDShapeInfo&gt;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&quot;/&gt;&lt;/TableIndex&gt;&lt;/ShapeTextInfo&gt;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1.PNG&quot;/&gt;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B55F40C7-1FD2-484C-890B-491C140B69A9}&quot;/&gt;&lt;isInvalidForFieldText val=&quot;0&quot;/&gt;&lt;Image&gt;&lt;filename val=&quot;C:\Users\Suzy\AppData\Local\Temp\PR\data\asimages\{B55F40C7-1FD2-484C-890B-491C140B69A9}_21.png&quot;/&gt;&lt;left val=&quot;255&quot;/&gt;&lt;top val=&quot;69&quot;/&gt;&lt;width val=&quot;641&quot;/&gt;&lt;height val=&quot;427&quot;/&gt;&lt;hasText val=&quot;1&quot;/&gt;&lt;/Image&gt;&lt;/ThreeDShapeInfo&gt;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0BA00C6B-7D5D-48BF-8674-320FD2C6A706}&quot;/&gt;&lt;isInvalidForFieldText val=&quot;0&quot;/&gt;&lt;Image&gt;&lt;filename val=&quot;C:\Users\Suzy\AppData\Local\Temp\PR\data\asimages\{0BA00C6B-7D5D-48BF-8674-320FD2C6A706}_21.png&quot;/&gt;&lt;left val=&quot;323&quot;/&gt;&lt;top val=&quot;32&quot;/&gt;&lt;width val=&quot;434&quot;/&gt;&lt;height val=&quot;206&quot;/&gt;&lt;hasText val=&quot;1&quot;/&gt;&lt;/Image&gt;&lt;/ThreeDShapeInfo&gt;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CA336924-2E12-4C29-924C-BF77CDF62697}&quot;/&gt;&lt;isInvalidForFieldText val=&quot;0&quot;/&gt;&lt;Image&gt;&lt;filename val=&quot;C:\Users\Suzy\AppData\Local\Temp\PR\data\asimages\{CA336924-2E12-4C29-924C-BF77CDF62697}_21.png&quot;/&gt;&lt;left val=&quot;813&quot;/&gt;&lt;top val=&quot;44&quot;/&gt;&lt;width val=&quot;105&quot;/&gt;&lt;height val=&quot;51&quot;/&gt;&lt;hasText val=&quot;1&quot;/&gt;&lt;/Image&gt;&lt;/ThreeDShapeInfo&gt;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41B200F-1609-40DD-8C12-64E07199FCB0}&quot;/&gt;&lt;isInvalidForFieldText val=&quot;0&quot;/&gt;&lt;Image&gt;&lt;filename val=&quot;C:\Users\Suzy\AppData\Local\Temp\PR\data\asimages\{341B200F-1609-40DD-8C12-64E07199FCB0}_21.png&quot;/&gt;&lt;left val=&quot;787&quot;/&gt;&lt;top val=&quot;81&quot;/&gt;&lt;width val=&quot;154&quot;/&gt;&lt;height val=&quot;86&quot;/&gt;&lt;hasText val=&quot;1&quot;/&gt;&lt;/Image&gt;&lt;/ThreeDShapeInfo&gt;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72E5232D-B4A7-4430-84EF-E8AAE41ECE2F}_21.png&quot;/&gt;&lt;left val=&quot;230&quot;/&gt;&lt;top val=&quot;411&quot;/&gt;&lt;width val=&quot;269&quot;/&gt;&lt;height val=&quot;31&quot;/&gt;&lt;hasText val=&quot;1&quot;/&gt;&lt;/Image&gt;&lt;/ThreeDShapeInfo&gt;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2.PNG&quot;/&gt;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6D393100-1F38-493E-B44B-752F6C6D71FF}&quot;/&gt;&lt;isInvalidForFieldText val=&quot;0&quot;/&gt;&lt;Image&gt;&lt;filename val=&quot;C:\Users\Suzy\AppData\Local\Temp\PR\data\asimages\{6D393100-1F38-493E-B44B-752F6C6D71FF}_22.png&quot;/&gt;&lt;left val=&quot;221&quot;/&gt;&lt;top val=&quot;69&quot;/&gt;&lt;width val=&quot;675&quot;/&gt;&lt;height val=&quot;427&quot;/&gt;&lt;hasText val=&quot;1&quot;/&gt;&lt;/Image&gt;&lt;/ThreeDShape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.PNG&quot;/&gt;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5D3C88D-664A-4293-85E4-4EC396475926}&quot;/&gt;&lt;isInvalidForFieldText val=&quot;0&quot;/&gt;&lt;Image&gt;&lt;filename val=&quot;C:\Users\Suzy\AppData\Local\Temp\PR\data\asimages\{D5D3C88D-664A-4293-85E4-4EC396475926}_22.png&quot;/&gt;&lt;left val=&quot;323&quot;/&gt;&lt;top val=&quot;32&quot;/&gt;&lt;width val=&quot;434&quot;/&gt;&lt;height val=&quot;206&quot;/&gt;&lt;hasText val=&quot;1&quot;/&gt;&lt;/Image&gt;&lt;/ThreeDShapeInfo&gt;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0AB924E3-03D7-4CE6-B418-AD10815D2710}&quot;/&gt;&lt;isInvalidForFieldText val=&quot;0&quot;/&gt;&lt;Image&gt;&lt;filename val=&quot;C:\Users\Suzy\AppData\Local\Temp\PR\data\asimages\{0AB924E3-03D7-4CE6-B418-AD10815D2710}_22.png&quot;/&gt;&lt;left val=&quot;813&quot;/&gt;&lt;top val=&quot;44&quot;/&gt;&lt;width val=&quot;105&quot;/&gt;&lt;height val=&quot;51&quot;/&gt;&lt;hasText val=&quot;1&quot;/&gt;&lt;/Image&gt;&lt;/ThreeDShapeInfo&gt;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2AA28AD-96E7-4EC5-B13A-4BB0E9EC5E4D}&quot;/&gt;&lt;isInvalidForFieldText val=&quot;0&quot;/&gt;&lt;Image&gt;&lt;filename val=&quot;C:\Users\Suzy\AppData\Local\Temp\PR\data\asimages\{D2AA28AD-96E7-4EC5-B13A-4BB0E9EC5E4D}_22.png&quot;/&gt;&lt;left val=&quot;787&quot;/&gt;&lt;top val=&quot;81&quot;/&gt;&lt;width val=&quot;154&quot;/&gt;&lt;height val=&quot;86&quot;/&gt;&lt;hasText val=&quot;1&quot;/&gt;&lt;/Image&gt;&lt;/ThreeDShapeInfo&gt;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A0DD1166-BC75-48C8-9C40-784F9E8BAF37}_22.png&quot;/&gt;&lt;left val=&quot;230&quot;/&gt;&lt;top val=&quot;411&quot;/&gt;&lt;width val=&quot;269&quot;/&gt;&lt;height val=&quot;31&quot;/&gt;&lt;hasText val=&quot;1&quot;/&gt;&lt;/Image&gt;&lt;/ThreeDShapeInfo&gt;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3.PNG&quot;/&gt;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218C2BA-A6CF-4096-98FE-4F93013839EE}&quot;/&gt;&lt;isInvalidForFieldText val=&quot;0&quot;/&gt;&lt;Image&gt;&lt;filename val=&quot;C:\Users\Suzy\AppData\Local\Temp\PR\data\asimages\{4218C2BA-A6CF-4096-98FE-4F93013839EE}_23.png&quot;/&gt;&lt;left val=&quot;221&quot;/&gt;&lt;top val=&quot;69&quot;/&gt;&lt;width val=&quot;675&quot;/&gt;&lt;height val=&quot;427&quot;/&gt;&lt;hasText val=&quot;1&quot;/&gt;&lt;/Image&gt;&lt;/ThreeDShapeInfo&gt;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BA1B3969-B2F0-4022-9410-7591C80C1E09}&quot;/&gt;&lt;isInvalidForFieldText val=&quot;0&quot;/&gt;&lt;Image&gt;&lt;filename val=&quot;C:\Users\Suzy\AppData\Local\Temp\PR\data\asimages\{BA1B3969-B2F0-4022-9410-7591C80C1E09}_23.png&quot;/&gt;&lt;left val=&quot;323&quot;/&gt;&lt;top val=&quot;32&quot;/&gt;&lt;width val=&quot;434&quot;/&gt;&lt;height val=&quot;206&quot;/&gt;&lt;hasText val=&quot;1&quot;/&gt;&lt;/Image&gt;&lt;/ThreeDShapeInfo&gt;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66DBCCF-65D9-463D-AEA8-C1C9A2EF9C77}&quot;/&gt;&lt;isInvalidForFieldText val=&quot;0&quot;/&gt;&lt;Image&gt;&lt;filename val=&quot;C:\Users\Suzy\AppData\Local\Temp\PR\data\asimages\{766DBCCF-65D9-463D-AEA8-C1C9A2EF9C77}_23.png&quot;/&gt;&lt;left val=&quot;813&quot;/&gt;&lt;top val=&quot;44&quot;/&gt;&lt;width val=&quot;105&quot;/&gt;&lt;height val=&quot;51&quot;/&gt;&lt;hasText val=&quot;1&quot;/&gt;&lt;/Image&gt;&lt;/ThreeDShape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2B0A15D-E9F4-4CFB-81D0-BE3C021E245C}&quot;/&gt;&lt;isInvalidForFieldText val=&quot;0&quot;/&gt;&lt;Image&gt;&lt;filename val=&quot;C:\Users\Suzy\AppData\Local\Temp\PR\data\asimages\{32B0A15D-E9F4-4CFB-81D0-BE3C021E245C}_1.png&quot;/&gt;&lt;left val=&quot;159&quot;/&gt;&lt;top val=&quot;10&quot;/&gt;&lt;width val=&quot;710&quot;/&gt;&lt;height val=&quot;811&quot;/&gt;&lt;hasText val=&quot;1&quot;/&gt;&lt;/Image&gt;&lt;/ThreeDShapeInfo&gt;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1EE08CC-6B11-49EC-9CBF-4FC3FD640A2E}&quot;/&gt;&lt;isInvalidForFieldText val=&quot;0&quot;/&gt;&lt;Image&gt;&lt;filename val=&quot;C:\Users\Suzy\AppData\Local\Temp\PR\data\asimages\{D1EE08CC-6B11-49EC-9CBF-4FC3FD640A2E}_23.png&quot;/&gt;&lt;left val=&quot;787&quot;/&gt;&lt;top val=&quot;81&quot;/&gt;&lt;width val=&quot;154&quot;/&gt;&lt;height val=&quot;86&quot;/&gt;&lt;hasText val=&quot;1&quot;/&gt;&lt;/Image&gt;&lt;/ThreeDShapeInfo&gt;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6785D3A1-5B44-4761-ABDE-CB57A673D294}_23.png&quot;/&gt;&lt;left val=&quot;145&quot;/&gt;&lt;top val=&quot;16&quot;/&gt;&lt;width val=&quot;269&quot;/&gt;&lt;height val=&quot;30&quot;/&gt;&lt;hasText val=&quot;1&quot;/&gt;&lt;/Image&gt;&lt;/ThreeDShapeInfo&gt;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4.PNG&quot;/&gt;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E58EE40-2902-451A-9941-CAD8463109DA}&quot;/&gt;&lt;isInvalidForFieldText val=&quot;0&quot;/&gt;&lt;Image&gt;&lt;filename val=&quot;C:\Users\Suzy\AppData\Local\Temp\PR\data\asimages\{2E58EE40-2902-451A-9941-CAD8463109DA}_24.png&quot;/&gt;&lt;left val=&quot;229&quot;/&gt;&lt;top val=&quot;69&quot;/&gt;&lt;width val=&quot;667&quot;/&gt;&lt;height val=&quot;427&quot;/&gt;&lt;hasText val=&quot;1&quot;/&gt;&lt;/Image&gt;&lt;/ThreeDShapeInfo&gt;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C35B572A-5C77-4116-94F0-C467FD3195AC}&quot;/&gt;&lt;isInvalidForFieldText val=&quot;0&quot;/&gt;&lt;Image&gt;&lt;filename val=&quot;C:\Users\Suzy\AppData\Local\Temp\PR\data\asimages\{C35B572A-5C77-4116-94F0-C467FD3195AC}_24.png&quot;/&gt;&lt;left val=&quot;323&quot;/&gt;&lt;top val=&quot;32&quot;/&gt;&lt;width val=&quot;434&quot;/&gt;&lt;height val=&quot;206&quot;/&gt;&lt;hasText val=&quot;1&quot;/&gt;&lt;/Image&gt;&lt;/ThreeDShapeInfo&gt;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86342E3-B211-4768-B203-29D99F342E3D}&quot;/&gt;&lt;isInvalidForFieldText val=&quot;0&quot;/&gt;&lt;Image&gt;&lt;filename val=&quot;C:\Users\Suzy\AppData\Local\Temp\PR\data\asimages\{486342E3-B211-4768-B203-29D99F342E3D}_24.png&quot;/&gt;&lt;left val=&quot;813&quot;/&gt;&lt;top val=&quot;44&quot;/&gt;&lt;width val=&quot;105&quot;/&gt;&lt;height val=&quot;51&quot;/&gt;&lt;hasText val=&quot;1&quot;/&gt;&lt;/Image&gt;&lt;/ThreeDShapeInfo&gt;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C62EE52A-1240-4D59-BD05-E3B4F362CF28}&quot;/&gt;&lt;isInvalidForFieldText val=&quot;0&quot;/&gt;&lt;Image&gt;&lt;filename val=&quot;C:\Users\Suzy\AppData\Local\Temp\PR\data\asimages\{C62EE52A-1240-4D59-BD05-E3B4F362CF28}_24.png&quot;/&gt;&lt;left val=&quot;787&quot;/&gt;&lt;top val=&quot;81&quot;/&gt;&lt;width val=&quot;154&quot;/&gt;&lt;height val=&quot;86&quot;/&gt;&lt;hasText val=&quot;1&quot;/&gt;&lt;/Image&gt;&lt;/ThreeDShapeInfo&gt;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B5C9CE66-60A1-45CF-A70D-61EB9D8913C1}_24.png&quot;/&gt;&lt;left val=&quot;145&quot;/&gt;&lt;top val=&quot;18&quot;/&gt;&lt;width val=&quot;269&quot;/&gt;&lt;height val=&quot;31&quot;/&gt;&lt;hasText val=&quot;1&quot;/&gt;&lt;/Image&gt;&lt;/ThreeDShape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646E06A-BAE1-443C-8D7A-577A19979B24}&quot;/&gt;&lt;isInvalidForFieldText val=&quot;0&quot;/&gt;&lt;Image&gt;&lt;filename val=&quot;C:\Users\Suzy\AppData\Local\Temp\PR\data\asimages\{9646E06A-BAE1-443C-8D7A-577A19979B24}_1.png&quot;/&gt;&lt;left val=&quot;170&quot;/&gt;&lt;top val=&quot;26&quot;/&gt;&lt;width val=&quot;270&quot;/&gt;&lt;height val=&quot;31&quot;/&gt;&lt;hasText val=&quot;1&quot;/&gt;&lt;/Image&gt;&lt;/ThreeDShapeInfo&gt;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5.PNG&quot;/&gt;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CAAA029-824C-4313-977A-3D4F8D6E8B19}&quot;/&gt;&lt;isInvalidForFieldText val=&quot;0&quot;/&gt;&lt;Image&gt;&lt;filename val=&quot;C:\Users\Suzy\AppData\Local\Temp\PR\data\asimages\{2CAAA029-824C-4313-977A-3D4F8D6E8B19}_25.png&quot;/&gt;&lt;left val=&quot;229&quot;/&gt;&lt;top val=&quot;69&quot;/&gt;&lt;width val=&quot;667&quot;/&gt;&lt;height val=&quot;427&quot;/&gt;&lt;hasText val=&quot;1&quot;/&gt;&lt;/Image&gt;&lt;/ThreeDShapeInfo&gt;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F75803C7-E556-4AD0-A990-FB7F326ADE69}&quot;/&gt;&lt;isInvalidForFieldText val=&quot;0&quot;/&gt;&lt;Image&gt;&lt;filename val=&quot;C:\Users\Suzy\AppData\Local\Temp\PR\data\asimages\{F75803C7-E556-4AD0-A990-FB7F326ADE69}_25.png&quot;/&gt;&lt;left val=&quot;323&quot;/&gt;&lt;top val=&quot;32&quot;/&gt;&lt;width val=&quot;434&quot;/&gt;&lt;height val=&quot;206&quot;/&gt;&lt;hasText val=&quot;1&quot;/&gt;&lt;/Image&gt;&lt;/ThreeDShapeInfo&gt;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5EB71DD8-C964-47E8-9B50-3F7ED44922BE}&quot;/&gt;&lt;isInvalidForFieldText val=&quot;0&quot;/&gt;&lt;Image&gt;&lt;filename val=&quot;C:\Users\Suzy\AppData\Local\Temp\PR\data\asimages\{5EB71DD8-C964-47E8-9B50-3F7ED44922BE}_25.png&quot;/&gt;&lt;left val=&quot;813&quot;/&gt;&lt;top val=&quot;44&quot;/&gt;&lt;width val=&quot;105&quot;/&gt;&lt;height val=&quot;51&quot;/&gt;&lt;hasText val=&quot;1&quot;/&gt;&lt;/Image&gt;&lt;/ThreeDShapeInfo&gt;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58508C2-3BF8-4897-884E-E5E9DB04F392}&quot;/&gt;&lt;isInvalidForFieldText val=&quot;0&quot;/&gt;&lt;Image&gt;&lt;filename val=&quot;C:\Users\Suzy\AppData\Local\Temp\PR\data\asimages\{358508C2-3BF8-4897-884E-E5E9DB04F392}_25.png&quot;/&gt;&lt;left val=&quot;787&quot;/&gt;&lt;top val=&quot;81&quot;/&gt;&lt;width val=&quot;154&quot;/&gt;&lt;height val=&quot;86&quot;/&gt;&lt;hasText val=&quot;1&quot;/&gt;&lt;/Image&gt;&lt;/ThreeDShapeInfo&gt;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09A026D7-6BAC-460C-B430-DA75FF2F993E}_25.png&quot;/&gt;&lt;left val=&quot;141&quot;/&gt;&lt;top val=&quot;16&quot;/&gt;&lt;width val=&quot;269&quot;/&gt;&lt;height val=&quot;30&quot;/&gt;&lt;hasText val=&quot;1&quot;/&gt;&lt;/Image&gt;&lt;/ThreeDShapeInfo&gt;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D40BA3B-6B26-46ED-8B24-4F5CDCF226FD}&quot;/&gt;&lt;isInvalidForFieldText val=&quot;0&quot;/&gt;&lt;Image&gt;&lt;filename val=&quot;C:\Users\Suzy\AppData\Local\Temp\PR\data\asimages\{4D40BA3B-6B26-46ED-8B24-4F5CDCF226FD}_MtorLt.png&quot;/&gt;&lt;left val=&quot;11&quot;/&gt;&lt;top val=&quot;0&quot;/&gt;&lt;width val=&quot;192&quot;/&gt;&lt;height val=&quot;540&quot;/&gt;&lt;hasText val=&quot;1&quot;/&gt;&lt;/Image&gt;&lt;/ThreeDShape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.PNG&quot;/&gt;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26.PNG&quot;/&gt;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814BD18-EA64-4B31-B6E0-6FE9022ACC53}&quot;/&gt;&lt;isInvalidForFieldText val=&quot;0&quot;/&gt;&lt;Image&gt;&lt;filename val=&quot;C:\Users\Suzy\AppData\Local\Temp\PR\data\asimages\{4814BD18-EA64-4B31-B6E0-6FE9022ACC53}_26.png&quot;/&gt;&lt;left val=&quot;221&quot;/&gt;&lt;top val=&quot;69&quot;/&gt;&lt;width val=&quot;675&quot;/&gt;&lt;height val=&quot;427&quot;/&gt;&lt;hasText val=&quot;1&quot;/&gt;&lt;/Image&gt;&lt;/ThreeDShapeInfo&gt;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58A579B-FC9A-4A97-82A2-DB2ADBA08A57}&quot;/&gt;&lt;isInvalidForFieldText val=&quot;0&quot;/&gt;&lt;Image&gt;&lt;filename val=&quot;C:\Users\Suzy\AppData\Local\Temp\PR\data\asimages\{E58A579B-FC9A-4A97-82A2-DB2ADBA08A57}_26.png&quot;/&gt;&lt;left val=&quot;323&quot;/&gt;&lt;top val=&quot;32&quot;/&gt;&lt;width val=&quot;434&quot;/&gt;&lt;height val=&quot;206&quot;/&gt;&lt;hasText val=&quot;1&quot;/&gt;&lt;/Image&gt;&lt;/ThreeDShapeInfo&gt;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B9B5579-83D9-4D09-A7DF-00772BFB94F3}&quot;/&gt;&lt;isInvalidForFieldText val=&quot;0&quot;/&gt;&lt;Image&gt;&lt;filename val=&quot;C:\Users\Suzy\AppData\Local\Temp\PR\data\asimages\{2B9B5579-83D9-4D09-A7DF-00772BFB94F3}_26.png&quot;/&gt;&lt;left val=&quot;813&quot;/&gt;&lt;top val=&quot;44&quot;/&gt;&lt;width val=&quot;105&quot;/&gt;&lt;height val=&quot;51&quot;/&gt;&lt;hasText val=&quot;1&quot;/&gt;&lt;/Image&gt;&lt;/ThreeDShapeInfo&gt;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057C9C2-4BAB-451A-BC5E-3828124F1547}&quot;/&gt;&lt;isInvalidForFieldText val=&quot;0&quot;/&gt;&lt;Image&gt;&lt;filename val=&quot;C:\Users\Suzy\AppData\Local\Temp\PR\data\asimages\{2057C9C2-4BAB-451A-BC5E-3828124F1547}_26.png&quot;/&gt;&lt;left val=&quot;787&quot;/&gt;&lt;top val=&quot;81&quot;/&gt;&lt;width val=&quot;154&quot;/&gt;&lt;height val=&quot;86&quot;/&gt;&lt;hasText val=&quot;1&quot;/&gt;&lt;/Image&gt;&lt;/ThreeDShapeInfo&gt;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AE73A374-3729-4785-A620-C0BAECD58B30}_26.png&quot;/&gt;&lt;left val=&quot;230&quot;/&gt;&lt;top val=&quot;411&quot;/&gt;&lt;width val=&quot;269&quot;/&gt;&lt;height val=&quot;31&quot;/&gt;&lt;hasText val=&quot;1&quot;/&gt;&lt;/Image&gt;&lt;/ThreeDShapeInfo&gt;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04FA4FF-CF61-4D66-A93F-9A3D84ECC8DA}&quot;/&gt;&lt;isInvalidForFieldText val=&quot;0&quot;/&gt;&lt;Image&gt;&lt;filename val=&quot;C:\Users\Suzy\AppData\Local\Temp\PR\data\asimages\{D04FA4FF-CF61-4D66-A93F-9A3D84ECC8DA}_2.png&quot;/&gt;&lt;left val=&quot;175&quot;/&gt;&lt;top val=&quot;-19&quot;/&gt;&lt;width val=&quot;664&quot;/&gt;&lt;height val=&quot;616&quot;/&gt;&lt;hasText val=&quot;1&quot;/&gt;&lt;/Image&gt;&lt;/ThreeDShape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80F833BE-13B4-49B9-B5E9-11AFD73D8343}_2.png&quot;/&gt;&lt;left val=&quot;815&quot;/&gt;&lt;top val=&quot;44&quot;/&gt;&lt;width val=&quot;101&quot;/&gt;&lt;height val=&quot;51&quot;/&gt;&lt;hasText val=&quot;1&quot;/&gt;&lt;/Image&gt;&lt;SmartArtElem id=&quot;{9F8399FE-738F-4C03-A531-1F335299D00E}&quot;&gt;&lt;left val=&quot;822&quot;/&gt;&lt;top val=&quot;44&quot;/&gt;&lt;width val=&quot;86&quot;/&gt;&lt;height val=&quot;51&quot;/&gt;&lt;Image&gt;&lt;filename val=&quot;C:\Users\Suzy\AppData\Local\Temp\PR\data\asimages\{CED53A58-8BBF-4323-8B99-3EBB2E220B3A}_1.png&quot;/&gt;&lt;left val=&quot;822&quot;/&gt;&lt;top val=&quot;44&quot;/&gt;&lt;width val=&quot;86&quot;/&gt;&lt;height val=&quot;51&quot;/&gt;&lt;hasText val=&quot;0&quot;/&gt;&lt;/Image&gt;&lt;/SmartArtElem&gt;&lt;SmartArtElem id=&quot;{DAB7142A-5115-4CA9-A0B1-ECDEAE4F2510}&quot;&gt;&lt;left val=&quot;814&quot;/&gt;&lt;top val=&quot;59&quot;/&gt;&lt;width val=&quot;104&quot;/&gt;&lt;height val=&quot;23&quot;/&gt;&lt;Image&gt;&lt;filename val=&quot;C:\Users\Suzy\AppData\Local\Temp\PR\data\asimages\{F718B12D-B1C5-4605-97D7-F62EEEA68383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A16F429C-2F6D-4F7C-AD75-52B9C99D2398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2A544DC1-2BD5-4C67-A051-C730F77A09EF}_2.png&quot;/&gt;&lt;left val=&quot;154&quot;/&gt;&lt;top val=&quot;22&quot;/&gt;&lt;width val=&quot;269&quot;/&gt;&lt;height val=&quot;31&quot;/&gt;&lt;hasText val=&quot;1&quot;/&gt;&lt;/Image&gt;&lt;/ThreeDShape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3.PNG&quot;/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FFFE2670-9F70-4DA3-BCBC-B8A6EC807014}&quot;/&gt;&lt;isInvalidForFieldText val=&quot;0&quot;/&gt;&lt;Image&gt;&lt;filename val=&quot;C:\Users\Suzy\AppData\Local\Temp\PR\data\asimages\{FFFE2670-9F70-4DA3-BCBC-B8A6EC807014}_3.png&quot;/&gt;&lt;left val=&quot;241&quot;/&gt;&lt;top val=&quot;0&quot;/&gt;&lt;width val=&quot;692&quot;/&gt;&lt;height val=&quot;571&quot;/&gt;&lt;hasText val=&quot;1&quot;/&gt;&lt;/Image&gt;&lt;/ThreeDShape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F54509C4-2185-4DDE-B91F-B9A6BD3CF5AA}_3.png&quot;/&gt;&lt;left val=&quot;815&quot;/&gt;&lt;top val=&quot;44&quot;/&gt;&lt;width val=&quot;101&quot;/&gt;&lt;height val=&quot;51&quot;/&gt;&lt;hasText val=&quot;1&quot;/&gt;&lt;/Image&gt;&lt;SmartArtElem id=&quot;{3FD10AE1-CE95-4E52-9834-88745EE6E0DD}&quot;&gt;&lt;left val=&quot;822&quot;/&gt;&lt;top val=&quot;44&quot;/&gt;&lt;width val=&quot;86&quot;/&gt;&lt;height val=&quot;51&quot;/&gt;&lt;Image&gt;&lt;filename val=&quot;C:\Users\Suzy\AppData\Local\Temp\PR\data\asimages\{3B0658C9-8F95-4CA7-8B31-6B43FF95A5F3}_1.png&quot;/&gt;&lt;left val=&quot;822&quot;/&gt;&lt;top val=&quot;44&quot;/&gt;&lt;width val=&quot;86&quot;/&gt;&lt;height val=&quot;51&quot;/&gt;&lt;hasText val=&quot;0&quot;/&gt;&lt;/Image&gt;&lt;/SmartArtElem&gt;&lt;SmartArtElem id=&quot;{56D0F980-735A-4469-AD99-2831B1CFCA7D}&quot;&gt;&lt;left val=&quot;814&quot;/&gt;&lt;top val=&quot;59&quot;/&gt;&lt;width val=&quot;104&quot;/&gt;&lt;height val=&quot;23&quot;/&gt;&lt;Image&gt;&lt;filename val=&quot;C:\Users\Suzy\AppData\Local\Temp\PR\data\asimages\{1F7C0C5F-A81C-416B-8778-082155F622C3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8E023CBD-D983-47A7-8743-D6A87E4DDD6D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8E466ECC-B26E-4C97-B924-30669D05C240}_3.png&quot;/&gt;&lt;left val=&quot;158&quot;/&gt;&lt;top val=&quot;26&quot;/&gt;&lt;width val=&quot;269&quot;/&gt;&lt;height val=&quot;30&quot;/&gt;&lt;hasText val=&quot;1&quot;/&gt;&lt;/Image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6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4.PNG&quot;/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BC70893C-64CC-49FB-B941-90E259A39B07}&quot;/&gt;&lt;isInvalidForFieldText val=&quot;0&quot;/&gt;&lt;Image&gt;&lt;filename val=&quot;C:\Users\Suzy\AppData\Local\Temp\PR\data\asimages\{BC70893C-64CC-49FB-B941-90E259A39B07}_4.png&quot;/&gt;&lt;left val=&quot;241&quot;/&gt;&lt;top val=&quot;0&quot;/&gt;&lt;width val=&quot;689&quot;/&gt;&lt;height val=&quot;569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B282B0BF-A461-490E-8251-70CF9DD73105}_4.png&quot;/&gt;&lt;left val=&quot;815&quot;/&gt;&lt;top val=&quot;44&quot;/&gt;&lt;width val=&quot;101&quot;/&gt;&lt;height val=&quot;51&quot;/&gt;&lt;hasText val=&quot;1&quot;/&gt;&lt;/Image&gt;&lt;SmartArtElem id=&quot;{02289B69-6937-4EC6-845C-7E6F3516F6C0}&quot;&gt;&lt;left val=&quot;822&quot;/&gt;&lt;top val=&quot;44&quot;/&gt;&lt;width val=&quot;86&quot;/&gt;&lt;height val=&quot;51&quot;/&gt;&lt;Image&gt;&lt;filename val=&quot;C:\Users\Suzy\AppData\Local\Temp\PR\data\asimages\{2BA6EFD7-0824-47B3-85DE-6F2CD8F41901}_1.png&quot;/&gt;&lt;left val=&quot;822&quot;/&gt;&lt;top val=&quot;44&quot;/&gt;&lt;width val=&quot;86&quot;/&gt;&lt;height val=&quot;51&quot;/&gt;&lt;hasText val=&quot;0&quot;/&gt;&lt;/Image&gt;&lt;/SmartArtElem&gt;&lt;SmartArtElem id=&quot;{E60EEAC3-311A-4A07-83EE-0EB38B268074}&quot;&gt;&lt;left val=&quot;814&quot;/&gt;&lt;top val=&quot;59&quot;/&gt;&lt;width val=&quot;104&quot;/&gt;&lt;height val=&quot;23&quot;/&gt;&lt;Image&gt;&lt;filename val=&quot;C:\Users\Suzy\AppData\Local\Temp\PR\data\asimages\{60B00560-A87D-4FCA-831F-49EA58E7F5B7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952E2845-76BD-4840-A5F2-B023826542D9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468FA7A0-BB21-45CE-A4EC-15AAE1DE04E1}_4.png&quot;/&gt;&lt;left val=&quot;164&quot;/&gt;&lt;top val=&quot;39&quot;/&gt;&lt;width val=&quot;269&quot;/&gt;&lt;height val=&quot;30&quot;/&gt;&lt;hasText val=&quot;1&quot;/&gt;&lt;/Image&gt;&lt;/ThreeDShape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5.PNG&quot;/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8BFCFFF7-0834-4BBC-93BE-718709272423}&quot;/&gt;&lt;isInvalidForFieldText val=&quot;0&quot;/&gt;&lt;Image&gt;&lt;filename val=&quot;C:\Users\Suzy\AppData\Local\Temp\PR\data\asimages\{8BFCFFF7-0834-4BBC-93BE-718709272423}_5.png&quot;/&gt;&lt;left val=&quot;241&quot;/&gt;&lt;top val=&quot;0&quot;/&gt;&lt;width val=&quot;664&quot;/&gt;&lt;height val=&quot;512&quot;/&gt;&lt;hasText val=&quot;1&quot;/&gt;&lt;/Image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9&quot;/&gt;&lt;lineCharCount val=&quot;16&quot;/&gt;&lt;lineCharCount val=&quot;17&quot;/&gt;&lt;lineCharCount val=&quot;17&quot;/&gt;&lt;lineCharCount val=&quot;16&quot;/&gt;&lt;/TableIndex&gt;&lt;/ShapeText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B4979C49-F4A7-4D60-B826-AD8DA0BAA261}_5.png&quot;/&gt;&lt;left val=&quot;815&quot;/&gt;&lt;top val=&quot;44&quot;/&gt;&lt;width val=&quot;101&quot;/&gt;&lt;height val=&quot;51&quot;/&gt;&lt;hasText val=&quot;1&quot;/&gt;&lt;/Image&gt;&lt;SmartArtElem id=&quot;{8CAA92A4-6250-4338-8AA4-8A9F107A91FA}&quot;&gt;&lt;left val=&quot;822&quot;/&gt;&lt;top val=&quot;44&quot;/&gt;&lt;width val=&quot;86&quot;/&gt;&lt;height val=&quot;51&quot;/&gt;&lt;Image&gt;&lt;filename val=&quot;C:\Users\Suzy\AppData\Local\Temp\PR\data\asimages\{7DED635A-155B-400B-A535-3233832E889B}_1.png&quot;/&gt;&lt;left val=&quot;822&quot;/&gt;&lt;top val=&quot;44&quot;/&gt;&lt;width val=&quot;86&quot;/&gt;&lt;height val=&quot;51&quot;/&gt;&lt;hasText val=&quot;0&quot;/&gt;&lt;/Image&gt;&lt;/SmartArtElem&gt;&lt;SmartArtElem id=&quot;{8A4CE15E-136B-468F-8911-3D848732AC26}&quot;&gt;&lt;left val=&quot;814&quot;/&gt;&lt;top val=&quot;59&quot;/&gt;&lt;width val=&quot;104&quot;/&gt;&lt;height val=&quot;23&quot;/&gt;&lt;Image&gt;&lt;filename val=&quot;C:\Users\Suzy\AppData\Local\Temp\PR\data\asimages\{26995D67-AD52-4BDC-B270-A3CEF659B58F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8F7DFD12-5697-4E52-BF47-54EA455896C7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EA25DB92-6BA1-4EE4-A392-2EC96A5E071C}_5.png&quot;/&gt;&lt;left val=&quot;164&quot;/&gt;&lt;top val=&quot;39&quot;/&gt;&lt;width val=&quot;269&quot;/&gt;&lt;height val=&quot;30&quot;/&gt;&lt;hasText val=&quot;1&quot;/&gt;&lt;/Image&gt;&lt;/ThreeDShapeInfo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6.PNG&quot;/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06E5C44-7B9F-47E1-B9BD-E62FFD374376}&quot;/&gt;&lt;isInvalidForFieldText val=&quot;0&quot;/&gt;&lt;Image&gt;&lt;filename val=&quot;C:\Users\Suzy\AppData\Local\Temp\PR\data\asimages\{906E5C44-7B9F-47E1-B9BD-E62FFD374376}_6.png&quot;/&gt;&lt;left val=&quot;241&quot;/&gt;&lt;top val=&quot;0&quot;/&gt;&lt;width val=&quot;689&quot;/&gt;&lt;height val=&quot;569&quot;/&gt;&lt;hasText val=&quot;1&quot;/&gt;&lt;/Image&gt;&lt;/ThreeDShapeInfo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8AEC628E-3EB7-487F-B39A-386611DA2558}_6.png&quot;/&gt;&lt;left val=&quot;815&quot;/&gt;&lt;top val=&quot;44&quot;/&gt;&lt;width val=&quot;101&quot;/&gt;&lt;height val=&quot;51&quot;/&gt;&lt;hasText val=&quot;1&quot;/&gt;&lt;/Image&gt;&lt;SmartArtElem id=&quot;{A9417F34-703E-4977-A8AD-67EA3D2C228F}&quot;&gt;&lt;left val=&quot;822&quot;/&gt;&lt;top val=&quot;44&quot;/&gt;&lt;width val=&quot;86&quot;/&gt;&lt;height val=&quot;51&quot;/&gt;&lt;Image&gt;&lt;filename val=&quot;C:\Users\Suzy\AppData\Local\Temp\PR\data\asimages\{1CB4DCFB-B9A2-4BE6-A980-7802AC777E54}_1.png&quot;/&gt;&lt;left val=&quot;822&quot;/&gt;&lt;top val=&quot;44&quot;/&gt;&lt;width val=&quot;86&quot;/&gt;&lt;height val=&quot;51&quot;/&gt;&lt;hasText val=&quot;0&quot;/&gt;&lt;/Image&gt;&lt;/SmartArtElem&gt;&lt;SmartArtElem id=&quot;{D632B591-68B9-4524-B883-0B3B2DB8C9F1}&quot;&gt;&lt;left val=&quot;814&quot;/&gt;&lt;top val=&quot;59&quot;/&gt;&lt;width val=&quot;104&quot;/&gt;&lt;height val=&quot;23&quot;/&gt;&lt;Image&gt;&lt;filename val=&quot;C:\Users\Suzy\AppData\Local\Temp\PR\data\asimages\{E5C40753-F9A5-4384-A341-F95C58E6CB02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C78A4B5C-7DE5-49E6-A73D-2099F10041D3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A999A8C2-51DA-4A32-9219-63A38A2A536A}_6.png&quot;/&gt;&lt;left val=&quot;164&quot;/&gt;&lt;top val=&quot;39&quot;/&gt;&lt;width val=&quot;269&quot;/&gt;&lt;height val=&quot;30&quot;/&gt;&lt;hasText val=&quot;1&quot;/&gt;&lt;/Image&gt;&lt;/ThreeDShapeInfo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7.PNG&quot;/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CCE1A945-F016-4058-996A-2807D10183A4}&quot;/&gt;&lt;isInvalidForFieldText val=&quot;0&quot;/&gt;&lt;Image&gt;&lt;filename val=&quot;C:\Users\Suzy\AppData\Local\Temp\PR\data\asimages\{CCE1A945-F016-4058-996A-2807D10183A4}_7.png&quot;/&gt;&lt;left val=&quot;241&quot;/&gt;&lt;top val=&quot;0&quot;/&gt;&lt;width val=&quot;737&quot;/&gt;&lt;height val=&quot;575&quot;/&gt;&lt;hasText val=&quot;1&quot;/&gt;&lt;/Image&gt;&lt;/ThreeDShapeInfo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1DD77C8D-3FEB-4948-9414-DDA64E93DC9B}_7.png&quot;/&gt;&lt;left val=&quot;815&quot;/&gt;&lt;top val=&quot;44&quot;/&gt;&lt;width val=&quot;101&quot;/&gt;&lt;height val=&quot;51&quot;/&gt;&lt;hasText val=&quot;1&quot;/&gt;&lt;/Image&gt;&lt;SmartArtElem id=&quot;{05F38065-D796-4C89-8961-EF0B2CF95DF3}&quot;&gt;&lt;left val=&quot;822&quot;/&gt;&lt;top val=&quot;44&quot;/&gt;&lt;width val=&quot;86&quot;/&gt;&lt;height val=&quot;51&quot;/&gt;&lt;Image&gt;&lt;filename val=&quot;C:\Users\Suzy\AppData\Local\Temp\PR\data\asimages\{190E09CB-F81A-48A9-AB24-3394D5564804}_1.png&quot;/&gt;&lt;left val=&quot;822&quot;/&gt;&lt;top val=&quot;44&quot;/&gt;&lt;width val=&quot;86&quot;/&gt;&lt;height val=&quot;51&quot;/&gt;&lt;hasText val=&quot;0&quot;/&gt;&lt;/Image&gt;&lt;/SmartArtElem&gt;&lt;SmartArtElem id=&quot;{3FC6E6F1-33FB-47D2-858C-02C88E2D302C}&quot;&gt;&lt;left val=&quot;814&quot;/&gt;&lt;top val=&quot;59&quot;/&gt;&lt;width val=&quot;104&quot;/&gt;&lt;height val=&quot;23&quot;/&gt;&lt;Image&gt;&lt;filename val=&quot;C:\Users\Suzy\AppData\Local\Temp\PR\data\asimages\{B3747F8E-027C-4181-B6CD-EFECCB8912AF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6D9E5267-A27A-42FF-B09A-76D5CFEB2B62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F90367EE-F64E-4D16-8F2F-0FE535C79341}_7.png&quot;/&gt;&lt;left val=&quot;164&quot;/&gt;&lt;top val=&quot;39&quot;/&gt;&lt;width val=&quot;269&quot;/&gt;&lt;height val=&quot;30&quot;/&gt;&lt;hasText val=&quot;1&quot;/&gt;&lt;/Image&gt;&lt;/ThreeDShapeInfo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8.PNG&quot;/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DEEE30D-2C6F-4A53-B4A0-98014CD34B00}&quot;/&gt;&lt;isInvalidForFieldText val=&quot;0&quot;/&gt;&lt;Image&gt;&lt;filename val=&quot;C:\Users\Suzy\AppData\Local\Temp\PR\data\asimages\{9DEEE30D-2C6F-4A53-B4A0-98014CD34B00}_8.png&quot;/&gt;&lt;left val=&quot;255&quot;/&gt;&lt;top val=&quot;69&quot;/&gt;&lt;width val=&quot;641&quot;/&gt;&lt;height val=&quot;427&quot;/&gt;&lt;hasText val=&quot;1&quot;/&gt;&lt;/Image&gt;&lt;/ThreeDShapeInfo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650664F-4ADC-423C-ADAB-9529762514EC}&quot;/&gt;&lt;isInvalidForFieldText val=&quot;0&quot;/&gt;&lt;Image&gt;&lt;filename val=&quot;C:\Users\Suzy\AppData\Local\Temp\PR\data\asimages\{7650664F-4ADC-423C-ADAB-9529762514EC}_8.png&quot;/&gt;&lt;left val=&quot;323&quot;/&gt;&lt;top val=&quot;32&quot;/&gt;&lt;width val=&quot;434&quot;/&gt;&lt;height val=&quot;205&quot;/&gt;&lt;hasText val=&quot;1&quot;/&gt;&lt;/Image&gt;&lt;/ThreeDShapeInfo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8FA585B5-26B2-4DA4-85AC-6C35D0FF4415}_8.png&quot;/&gt;&lt;left val=&quot;815&quot;/&gt;&lt;top val=&quot;44&quot;/&gt;&lt;width val=&quot;101&quot;/&gt;&lt;height val=&quot;51&quot;/&gt;&lt;hasText val=&quot;1&quot;/&gt;&lt;/Image&gt;&lt;SmartArtElem id=&quot;{2A7C3225-4619-484D-95E2-B7DBD0E19C54}&quot;&gt;&lt;left val=&quot;822&quot;/&gt;&lt;top val=&quot;44&quot;/&gt;&lt;width val=&quot;86&quot;/&gt;&lt;height val=&quot;51&quot;/&gt;&lt;Image&gt;&lt;filename val=&quot;C:\Users\Suzy\AppData\Local\Temp\PR\data\asimages\{93A7A906-765A-42FA-8D61-58CF7D6EBD72}_1.png&quot;/&gt;&lt;left val=&quot;822&quot;/&gt;&lt;top val=&quot;44&quot;/&gt;&lt;width val=&quot;86&quot;/&gt;&lt;height val=&quot;51&quot;/&gt;&lt;hasText val=&quot;0&quot;/&gt;&lt;/Image&gt;&lt;/SmartArtElem&gt;&lt;SmartArtElem id=&quot;{FE1C68ED-1CB6-46DB-A904-BD00E7A9DC61}&quot;&gt;&lt;left val=&quot;814&quot;/&gt;&lt;top val=&quot;59&quot;/&gt;&lt;width val=&quot;104&quot;/&gt;&lt;height val=&quot;23&quot;/&gt;&lt;Image&gt;&lt;filename val=&quot;C:\Users\Suzy\AppData\Local\Temp\PR\data\asimages\{0B1DDCBB-43C2-41D2-ACC3-FCF200813DC1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F3300187-AF04-458B-BC32-FE919B1B1F78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B58130A4-67C3-42B4-8F43-AFE8CB306738}&quot;/&gt;&lt;isInvalidForFieldText val=&quot;0&quot;/&gt;&lt;Image&gt;&lt;filename val=&quot;C:\Users\Suzy\AppData\Local\Temp\PR\data\asimages\{B58130A4-67C3-42B4-8F43-AFE8CB306738}_8.png&quot;/&gt;&lt;left val=&quot;798&quot;/&gt;&lt;top val=&quot;81&quot;/&gt;&lt;width val=&quot;143&quot;/&gt;&lt;height val=&quot;74&quot;/&gt;&lt;hasText val=&quot;1&quot;/&gt;&lt;/Image&gt;&lt;/ThreeDShapeInfo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3A03813C-7249-49FE-A51C-B36EA303DBF2}_8.png&quot;/&gt;&lt;left val=&quot;104&quot;/&gt;&lt;top val=&quot;384&quot;/&gt;&lt;width val=&quot;269&quot;/&gt;&lt;height val=&quot;31&quot;/&gt;&lt;hasText val=&quot;1&quot;/&gt;&lt;/Image&gt;&lt;/ThreeDShapeInfo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9.PNG&quot;/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C675BFE-D7A1-4AEC-9DA8-CA20B778DC43}&quot;/&gt;&lt;isInvalidForFieldText val=&quot;0&quot;/&gt;&lt;Image&gt;&lt;filename val=&quot;C:\Users\Suzy\AppData\Local\Temp\PR\data\asimages\{3C675BFE-D7A1-4AEC-9DA8-CA20B778DC43}_9.png&quot;/&gt;&lt;left val=&quot;255&quot;/&gt;&lt;top val=&quot;69&quot;/&gt;&lt;width val=&quot;641&quot;/&gt;&lt;height val=&quot;427&quot;/&gt;&lt;hasText val=&quot;1&quot;/&gt;&lt;/Image&gt;&lt;/ThreeDShapeInfo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C1AD1717-DB10-4367-A21D-E11C799BA82F}&quot;/&gt;&lt;isInvalidForFieldText val=&quot;0&quot;/&gt;&lt;Image&gt;&lt;filename val=&quot;C:\Users\Suzy\AppData\Local\Temp\PR\data\asimages\{C1AD1717-DB10-4367-A21D-E11C799BA82F}_9.png&quot;/&gt;&lt;left val=&quot;323&quot;/&gt;&lt;top val=&quot;32&quot;/&gt;&lt;width val=&quot;434&quot;/&gt;&lt;height val=&quot;205&quot;/&gt;&lt;hasText val=&quot;1&quot;/&gt;&lt;/Image&gt;&lt;/ThreeDShapeInfo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502076AD-9920-4C9B-9295-081D31AF7767}_9.png&quot;/&gt;&lt;left val=&quot;815&quot;/&gt;&lt;top val=&quot;44&quot;/&gt;&lt;width val=&quot;101&quot;/&gt;&lt;height val=&quot;51&quot;/&gt;&lt;hasText val=&quot;1&quot;/&gt;&lt;/Image&gt;&lt;SmartArtElem id=&quot;{902D21CF-F4B5-49CA-A11E-B9E520033A48}&quot;&gt;&lt;left val=&quot;822&quot;/&gt;&lt;top val=&quot;44&quot;/&gt;&lt;width val=&quot;86&quot;/&gt;&lt;height val=&quot;51&quot;/&gt;&lt;Image&gt;&lt;filename val=&quot;C:\Users\Suzy\AppData\Local\Temp\PR\data\asimages\{5F0E43B7-4DB6-4B25-AC42-96D78120BA44}_1.png&quot;/&gt;&lt;left val=&quot;822&quot;/&gt;&lt;top val=&quot;44&quot;/&gt;&lt;width val=&quot;86&quot;/&gt;&lt;height val=&quot;51&quot;/&gt;&lt;hasText val=&quot;0&quot;/&gt;&lt;/Image&gt;&lt;/SmartArtElem&gt;&lt;SmartArtElem id=&quot;{C161B378-990D-4F8B-AE3F-7F386F2DC679}&quot;&gt;&lt;left val=&quot;814&quot;/&gt;&lt;top val=&quot;59&quot;/&gt;&lt;width val=&quot;104&quot;/&gt;&lt;height val=&quot;23&quot;/&gt;&lt;Image&gt;&lt;filename val=&quot;C:\Users\Suzy\AppData\Local\Temp\PR\data\asimages\{1E1D0223-A011-40B4-A9A2-05504AC7020E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AE47E171-DAB7-4E84-929C-95854D5DFF79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12F0DCAC-BC3F-4F79-8136-8F38233808CF}&quot;/&gt;&lt;isInvalidForFieldText val=&quot;0&quot;/&gt;&lt;Image&gt;&lt;filename val=&quot;C:\Users\Suzy\AppData\Local\Temp\PR\data\asimages\{12F0DCAC-BC3F-4F79-8136-8F38233808CF}_9.png&quot;/&gt;&lt;left val=&quot;798&quot;/&gt;&lt;top val=&quot;81&quot;/&gt;&lt;width val=&quot;143&quot;/&gt;&lt;height val=&quot;74&quot;/&gt;&lt;hasText val=&quot;1&quot;/&gt;&lt;/Image&gt;&lt;/ThreeDShapeInfo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0F8F81F9-6CDB-43DE-8B29-7839CFB9DB63}_9.png&quot;/&gt;&lt;left val=&quot;104&quot;/&gt;&lt;top val=&quot;384&quot;/&gt;&lt;width val=&quot;269&quot;/&gt;&lt;height val=&quot;31&quot;/&gt;&lt;hasText val=&quot;1&quot;/&gt;&lt;/Image&gt;&lt;/ThreeDShape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&quot;/&gt;&lt;/TableIndex&gt;&lt;/ShapeTextInfo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0.PNG&quot;/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0D3DB4E-F0C8-4EE5-8679-F5B1E1B46536}&quot;/&gt;&lt;isInvalidForFieldText val=&quot;0&quot;/&gt;&lt;Image&gt;&lt;filename val=&quot;C:\Users\Suzy\AppData\Local\Temp\PR\data\asimages\{30D3DB4E-F0C8-4EE5-8679-F5B1E1B46536}_10.png&quot;/&gt;&lt;left val=&quot;255&quot;/&gt;&lt;top val=&quot;69&quot;/&gt;&lt;width val=&quot;641&quot;/&gt;&lt;height val=&quot;434&quot;/&gt;&lt;hasText val=&quot;1&quot;/&gt;&lt;/Image&gt;&lt;/ThreeDShapeInfo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CF7CBE9-8372-43F5-90F9-1DA256803B88}&quot;/&gt;&lt;isInvalidForFieldText val=&quot;0&quot;/&gt;&lt;Image&gt;&lt;filename val=&quot;C:\Users\Suzy\AppData\Local\Temp\PR\data\asimages\{9CF7CBE9-8372-43F5-90F9-1DA256803B88}_10.png&quot;/&gt;&lt;left val=&quot;323&quot;/&gt;&lt;top val=&quot;32&quot;/&gt;&lt;width val=&quot;434&quot;/&gt;&lt;height val=&quot;205&quot;/&gt;&lt;hasText val=&quot;1&quot;/&gt;&lt;/Image&gt;&lt;/ThreeDShapeInfo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9154D6AB-8D6A-4412-9842-9A11900AC77B}_10.png&quot;/&gt;&lt;left val=&quot;815&quot;/&gt;&lt;top val=&quot;44&quot;/&gt;&lt;width val=&quot;101&quot;/&gt;&lt;height val=&quot;51&quot;/&gt;&lt;hasText val=&quot;1&quot;/&gt;&lt;/Image&gt;&lt;SmartArtElem id=&quot;{3FDE3A76-56DE-430C-BA9E-7C2D188DB887}&quot;&gt;&lt;left val=&quot;822&quot;/&gt;&lt;top val=&quot;44&quot;/&gt;&lt;width val=&quot;86&quot;/&gt;&lt;height val=&quot;51&quot;/&gt;&lt;Image&gt;&lt;filename val=&quot;C:\Users\Suzy\AppData\Local\Temp\PR\data\asimages\{53F6D191-D298-4102-B9DE-A8C3DD3E1B37}_1.png&quot;/&gt;&lt;left val=&quot;822&quot;/&gt;&lt;top val=&quot;44&quot;/&gt;&lt;width val=&quot;86&quot;/&gt;&lt;height val=&quot;51&quot;/&gt;&lt;hasText val=&quot;0&quot;/&gt;&lt;/Image&gt;&lt;/SmartArtElem&gt;&lt;SmartArtElem id=&quot;{6444737B-64BE-4E24-893B-121821A31F13}&quot;&gt;&lt;left val=&quot;814&quot;/&gt;&lt;top val=&quot;59&quot;/&gt;&lt;width val=&quot;104&quot;/&gt;&lt;height val=&quot;23&quot;/&gt;&lt;Image&gt;&lt;filename val=&quot;C:\Users\Suzy\AppData\Local\Temp\PR\data\asimages\{F4B9238D-DE6A-4424-8129-835702136507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FE8764F7-43E3-41C7-A528-6A211411F08E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5A64DA50-664D-4D86-B9A6-41F185168697}&quot;/&gt;&lt;isInvalidForFieldText val=&quot;0&quot;/&gt;&lt;Image&gt;&lt;filename val=&quot;C:\Users\Suzy\AppData\Local\Temp\PR\data\asimages\{5A64DA50-664D-4D86-B9A6-41F185168697}_10.png&quot;/&gt;&lt;left val=&quot;798&quot;/&gt;&lt;top val=&quot;81&quot;/&gt;&lt;width val=&quot;143&quot;/&gt;&lt;height val=&quot;74&quot;/&gt;&lt;hasText val=&quot;1&quot;/&gt;&lt;/Image&gt;&lt;/ThreeDShapeInfo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B54E06E6-0DC7-43D1-8EBE-98A01745968A}_10.png&quot;/&gt;&lt;left val=&quot;104&quot;/&gt;&lt;top val=&quot;384&quot;/&gt;&lt;width val=&quot;269&quot;/&gt;&lt;height val=&quot;31&quot;/&gt;&lt;hasText val=&quot;1&quot;/&gt;&lt;/Image&gt;&lt;/ThreeDShapeInfo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1.PNG&quot;/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A992A5CF-DD2F-4A76-BDA2-CDD4C16FC015}&quot;/&gt;&lt;isInvalidForFieldText val=&quot;0&quot;/&gt;&lt;Image&gt;&lt;filename val=&quot;C:\Users\Suzy\AppData\Local\Temp\PR\data\asimages\{A992A5CF-DD2F-4A76-BDA2-CDD4C16FC015}_11.png&quot;/&gt;&lt;left val=&quot;255&quot;/&gt;&lt;top val=&quot;69&quot;/&gt;&lt;width val=&quot;641&quot;/&gt;&lt;height val=&quot;427&quot;/&gt;&lt;hasText val=&quot;1&quot;/&gt;&lt;/Image&gt;&lt;/ThreeDShapeInfo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74E0F7F-8D35-429D-B84F-805F4B920990}&quot;/&gt;&lt;isInvalidForFieldText val=&quot;0&quot;/&gt;&lt;Image&gt;&lt;filename val=&quot;C:\Users\Suzy\AppData\Local\Temp\PR\data\asimages\{E74E0F7F-8D35-429D-B84F-805F4B920990}_11.png&quot;/&gt;&lt;left val=&quot;323&quot;/&gt;&lt;top val=&quot;32&quot;/&gt;&lt;width val=&quot;434&quot;/&gt;&lt;height val=&quot;205&quot;/&gt;&lt;hasText val=&quot;1&quot;/&gt;&lt;/Image&gt;&lt;/ThreeDShapeInfo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F718B5FA-BBE8-4486-B177-D14044A2C365}_11.png&quot;/&gt;&lt;left val=&quot;815&quot;/&gt;&lt;top val=&quot;44&quot;/&gt;&lt;width val=&quot;101&quot;/&gt;&lt;height val=&quot;51&quot;/&gt;&lt;hasText val=&quot;1&quot;/&gt;&lt;/Image&gt;&lt;SmartArtElem id=&quot;{C651C418-58DB-477F-B28E-F0451149B205}&quot;&gt;&lt;left val=&quot;822&quot;/&gt;&lt;top val=&quot;44&quot;/&gt;&lt;width val=&quot;86&quot;/&gt;&lt;height val=&quot;51&quot;/&gt;&lt;Image&gt;&lt;filename val=&quot;C:\Users\Suzy\AppData\Local\Temp\PR\data\asimages\{25C35331-BD79-4028-8604-030BC159303A}_1.png&quot;/&gt;&lt;left val=&quot;822&quot;/&gt;&lt;top val=&quot;44&quot;/&gt;&lt;width val=&quot;86&quot;/&gt;&lt;height val=&quot;51&quot;/&gt;&lt;hasText val=&quot;0&quot;/&gt;&lt;/Image&gt;&lt;/SmartArtElem&gt;&lt;SmartArtElem id=&quot;{8F510F2B-1E65-4D14-AC86-E5A6A9A64F18}&quot;&gt;&lt;left val=&quot;814&quot;/&gt;&lt;top val=&quot;59&quot;/&gt;&lt;width val=&quot;104&quot;/&gt;&lt;height val=&quot;23&quot;/&gt;&lt;Image&gt;&lt;filename val=&quot;C:\Users\Suzy\AppData\Local\Temp\PR\data\asimages\{8B6698A7-B1C7-4561-BE9B-3ACC692A4DE0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4B2ECF30-3C67-488F-91EC-572BC75E89DF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8AC3E48-0CC6-4FB1-BEB4-BE909F2685F7}&quot;/&gt;&lt;isInvalidForFieldText val=&quot;0&quot;/&gt;&lt;Image&gt;&lt;filename val=&quot;C:\Users\Suzy\AppData\Local\Temp\PR\data\asimages\{28AC3E48-0CC6-4FB1-BEB4-BE909F2685F7}_11.png&quot;/&gt;&lt;left val=&quot;798&quot;/&gt;&lt;top val=&quot;81&quot;/&gt;&lt;width val=&quot;143&quot;/&gt;&lt;height val=&quot;74&quot;/&gt;&lt;hasText val=&quot;1&quot;/&gt;&lt;/Image&gt;&lt;/ThreeDShapeInfo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4B7D0909-FFF5-491F-A5B9-E2B05E986414}_11.png&quot;/&gt;&lt;left val=&quot;104&quot;/&gt;&lt;top val=&quot;384&quot;/&gt;&lt;width val=&quot;269&quot;/&gt;&lt;height val=&quot;31&quot;/&gt;&lt;hasText val=&quot;1&quot;/&gt;&lt;/Image&gt;&lt;/ThreeDShapeInfo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2.PNG&quot;/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F153655B-7367-4D69-A65F-C8A36B43421C}&quot;/&gt;&lt;isInvalidForFieldText val=&quot;0&quot;/&gt;&lt;Image&gt;&lt;filename val=&quot;C:\Users\Suzy\AppData\Local\Temp\PR\data\asimages\{F153655B-7367-4D69-A65F-C8A36B43421C}_12.png&quot;/&gt;&lt;left val=&quot;255&quot;/&gt;&lt;top val=&quot;69&quot;/&gt;&lt;width val=&quot;641&quot;/&gt;&lt;height val=&quot;450&quot;/&gt;&lt;hasText val=&quot;1&quot;/&gt;&lt;/Image&gt;&lt;/ThreeDShape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6EBB8B05-CAF2-44B4-AD5E-2DC74494A1BF}&quot;/&gt;&lt;isInvalidForFieldText val=&quot;0&quot;/&gt;&lt;Image&gt;&lt;filename val=&quot;C:\Users\Suzy\AppData\Local\Temp\PR\data\asimages\{6EBB8B05-CAF2-44B4-AD5E-2DC74494A1BF}_12.png&quot;/&gt;&lt;left val=&quot;323&quot;/&gt;&lt;top val=&quot;32&quot;/&gt;&lt;width val=&quot;434&quot;/&gt;&lt;height val=&quot;205&quot;/&gt;&lt;hasText val=&quot;1&quot;/&gt;&lt;/Image&gt;&lt;/ThreeDShapeInfo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4E9F401A-A05D-4348-A253-BD1FAA4C0964}_12.png&quot;/&gt;&lt;left val=&quot;815&quot;/&gt;&lt;top val=&quot;44&quot;/&gt;&lt;width val=&quot;101&quot;/&gt;&lt;height val=&quot;51&quot;/&gt;&lt;hasText val=&quot;1&quot;/&gt;&lt;/Image&gt;&lt;SmartArtElem id=&quot;{ACFE10F9-FB97-4347-B96F-323A64225439}&quot;&gt;&lt;left val=&quot;822&quot;/&gt;&lt;top val=&quot;44&quot;/&gt;&lt;width val=&quot;86&quot;/&gt;&lt;height val=&quot;51&quot;/&gt;&lt;Image&gt;&lt;filename val=&quot;C:\Users\Suzy\AppData\Local\Temp\PR\data\asimages\{FCC44376-648A-4960-9E85-00B59A753AE9}_1.png&quot;/&gt;&lt;left val=&quot;822&quot;/&gt;&lt;top val=&quot;44&quot;/&gt;&lt;width val=&quot;86&quot;/&gt;&lt;height val=&quot;51&quot;/&gt;&lt;hasText val=&quot;0&quot;/&gt;&lt;/Image&gt;&lt;/SmartArtElem&gt;&lt;SmartArtElem id=&quot;{6E6F2B31-1B6C-492A-961A-0C17785D6BAA}&quot;&gt;&lt;left val=&quot;814&quot;/&gt;&lt;top val=&quot;59&quot;/&gt;&lt;width val=&quot;104&quot;/&gt;&lt;height val=&quot;23&quot;/&gt;&lt;Image&gt;&lt;filename val=&quot;C:\Users\Suzy\AppData\Local\Temp\PR\data\asimages\{CA4D4559-FC53-4692-B5B1-AFC7036E3D0A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67F0ADE3-0553-4D7E-B68C-EE05F8D6AB66}_1.png&quot;/&gt;&lt;left val=&quot;814&quot;/&gt;&lt;top val=&quot;60&quot;/&gt;&lt;width val=&quot;104&quot;/&gt;&lt;height val=&quot;22&quot;/&gt;&lt;hasText val=&quot;1&quot;/&gt;&lt;/Image&gt;&lt;/SmartArtElem&gt;&lt;/SmartArt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A40CA4C-CF5A-4DCA-9F80-BAE6D4645311}&quot;/&gt;&lt;isInvalidForFieldText val=&quot;0&quot;/&gt;&lt;Image&gt;&lt;filename val=&quot;C:\Users\Suzy\AppData\Local\Temp\PR\data\asimages\{4A40CA4C-CF5A-4DCA-9F80-BAE6D4645311}_12.png&quot;/&gt;&lt;left val=&quot;798&quot;/&gt;&lt;top val=&quot;81&quot;/&gt;&lt;width val=&quot;143&quot;/&gt;&lt;height val=&quot;74&quot;/&gt;&lt;hasText val=&quot;1&quot;/&gt;&lt;/Image&gt;&lt;/ThreeDShapeInfo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&quot;/&gt;&lt;isInvalidForFieldText val=&quot;0&quot;/&gt;&lt;Image&gt;&lt;filename val=&quot;C:\Users\Suzy\AppData\Local\Temp\PR\data\asimages\{54A6EAA2-943B-4510-8CB5-AB64B7622C6C}_12.png&quot;/&gt;&lt;left val=&quot;139&quot;/&gt;&lt;top val=&quot;16&quot;/&gt;&lt;width val=&quot;269&quot;/&gt;&lt;height val=&quot;31&quot;/&gt;&lt;hasText val=&quot;1&quot;/&gt;&lt;/Image&gt;&lt;/ThreeDShapeInfo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SlideThumbPath val=&quot;Diapositive13.PNG&quot;/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8C95065-80A3-4B12-A7AD-8984305BDC30}&quot;/&gt;&lt;isInvalidForFieldText val=&quot;0&quot;/&gt;&lt;Image&gt;&lt;filename val=&quot;C:\Users\Suzy\AppData\Local\Temp\PR\data\asimages\{38C95065-80A3-4B12-A7AD-8984305BDC30}_13.png&quot;/&gt;&lt;left val=&quot;255&quot;/&gt;&lt;top val=&quot;69&quot;/&gt;&lt;width val=&quot;641&quot;/&gt;&lt;height val=&quot;427&quot;/&gt;&lt;hasText val=&quot;1&quot;/&gt;&lt;/Image&gt;&lt;/ThreeDShapeInfo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100A83B-329F-42B1-8A13-49A5BCC013E1}&quot;/&gt;&lt;isInvalidForFieldText val=&quot;0&quot;/&gt;&lt;Image&gt;&lt;filename val=&quot;C:\Users\Suzy\AppData\Local\Temp\PR\data\asimages\{4100A83B-329F-42B1-8A13-49A5BCC013E1}_13.png&quot;/&gt;&lt;left val=&quot;323&quot;/&gt;&lt;top val=&quot;32&quot;/&gt;&lt;width val=&quot;434&quot;/&gt;&lt;height val=&quot;205&quot;/&gt;&lt;hasText val=&quot;1&quot;/&gt;&lt;/Image&gt;&lt;/ThreeDShapeInfo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SmartArt&gt;&lt;Image&gt;&lt;filename val=&quot;C:\Users\Suzy\AppData\Local\Temp\PR\data\asimages\{C7A8D585-AE23-4D8B-8E18-A367C66FBB35}_13.png&quot;/&gt;&lt;left val=&quot;815&quot;/&gt;&lt;top val=&quot;44&quot;/&gt;&lt;width val=&quot;101&quot;/&gt;&lt;height val=&quot;51&quot;/&gt;&lt;hasText val=&quot;1&quot;/&gt;&lt;/Image&gt;&lt;SmartArtElem id=&quot;{CBE9C060-EABC-43BB-AC9D-415D9B53A05C}&quot;&gt;&lt;left val=&quot;822&quot;/&gt;&lt;top val=&quot;44&quot;/&gt;&lt;width val=&quot;86&quot;/&gt;&lt;height val=&quot;51&quot;/&gt;&lt;Image&gt;&lt;filename val=&quot;C:\Users\Suzy\AppData\Local\Temp\PR\data\asimages\{D69131B1-1213-45D7-99E7-73901BE8A411}_1.png&quot;/&gt;&lt;left val=&quot;822&quot;/&gt;&lt;top val=&quot;44&quot;/&gt;&lt;width val=&quot;86&quot;/&gt;&lt;height val=&quot;51&quot;/&gt;&lt;hasText val=&quot;0&quot;/&gt;&lt;/Image&gt;&lt;/SmartArtElem&gt;&lt;SmartArtElem id=&quot;{4283BCC4-132A-4A3F-912A-E9F444C1CA90}&quot;&gt;&lt;left val=&quot;814&quot;/&gt;&lt;top val=&quot;59&quot;/&gt;&lt;width val=&quot;104&quot;/&gt;&lt;height val=&quot;23&quot;/&gt;&lt;Image&gt;&lt;filename val=&quot;C:\Users\Suzy\AppData\Local\Temp\PR\data\asimages\{B9456B8D-050C-49E4-B72D-B350E991E803}_1.png&quot;/&gt;&lt;left val=&quot;815&quot;/&gt;&lt;top val=&quot;59&quot;/&gt;&lt;width val=&quot;102&quot;/&gt;&lt;height val=&quot;22&quot;/&gt;&lt;hasText val=&quot;0&quot;/&gt;&lt;/Image&gt;&lt;Image&gt;&lt;filename val=&quot;C:\Users\Suzy\AppData\Local\Temp\PR\data\asimages\{85A2E4BD-040B-42F3-9329-C949DE954013}_1.png&quot;/&gt;&lt;left val=&quot;814&quot;/&gt;&lt;top val=&quot;60&quot;/&gt;&lt;width val=&quot;104&quot;/&gt;&lt;height val=&quot;22&quot;/&gt;&lt;hasText val=&quot;1&quot;/&gt;&lt;/Image&gt;&lt;/SmartArtElem&gt;&lt;/SmartArt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TC103457496[[fn=Parallaxe]]</Template>
  <TotalTime>1555</TotalTime>
  <Words>749</Words>
  <Application>Microsoft Office PowerPoint</Application>
  <PresentationFormat>Grand écran</PresentationFormat>
  <Paragraphs>249</Paragraphs>
  <Slides>26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Corbel</vt:lpstr>
      <vt:lpstr>Parallaxe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Organiser le travail en AUTONOMIE</dc:title>
  <dc:creator>Alexandre Bavarin</dc:creator>
  <cp:lastModifiedBy>Christophe Smierzchalski</cp:lastModifiedBy>
  <cp:revision>78</cp:revision>
  <dcterms:created xsi:type="dcterms:W3CDTF">2014-09-19T15:58:58Z</dcterms:created>
  <dcterms:modified xsi:type="dcterms:W3CDTF">2014-11-07T18:48:03Z</dcterms:modified>
</cp:coreProperties>
</file>